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43"/>
  </p:notesMasterIdLst>
  <p:sldIdLst>
    <p:sldId id="256" r:id="rId3"/>
    <p:sldId id="317" r:id="rId4"/>
    <p:sldId id="257" r:id="rId5"/>
    <p:sldId id="298" r:id="rId6"/>
    <p:sldId id="29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319" r:id="rId16"/>
    <p:sldId id="320" r:id="rId17"/>
    <p:sldId id="322" r:id="rId18"/>
    <p:sldId id="323" r:id="rId19"/>
    <p:sldId id="321" r:id="rId20"/>
    <p:sldId id="324" r:id="rId21"/>
    <p:sldId id="325" r:id="rId22"/>
    <p:sldId id="260" r:id="rId23"/>
    <p:sldId id="258" r:id="rId24"/>
    <p:sldId id="316" r:id="rId25"/>
    <p:sldId id="300" r:id="rId26"/>
    <p:sldId id="301" r:id="rId27"/>
    <p:sldId id="302" r:id="rId28"/>
    <p:sldId id="303" r:id="rId29"/>
    <p:sldId id="304" r:id="rId30"/>
    <p:sldId id="299" r:id="rId31"/>
    <p:sldId id="305" r:id="rId32"/>
    <p:sldId id="307" r:id="rId33"/>
    <p:sldId id="318" r:id="rId34"/>
    <p:sldId id="308" r:id="rId35"/>
    <p:sldId id="309" r:id="rId36"/>
    <p:sldId id="310" r:id="rId37"/>
    <p:sldId id="259" r:id="rId38"/>
    <p:sldId id="273" r:id="rId39"/>
    <p:sldId id="261" r:id="rId40"/>
    <p:sldId id="267" r:id="rId41"/>
    <p:sldId id="287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  <p:embeddedFont>
      <p:font typeface="Roboto Condensed Light" panose="02000000000000000000" pitchFamily="2" charset="0"/>
      <p:regular r:id="rId56"/>
      <p: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Spicy Rice" panose="020B0604020202020204" charset="0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621F82-36FD-413F-9CFD-47BD88AD0443}">
  <a:tblStyle styleId="{53621F82-36FD-413F-9CFD-47BD88AD04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618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0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777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265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504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15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215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28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103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600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67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01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639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074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092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98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894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fbe4ad60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fbe4ad60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654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bd6c00e7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bd6c00e7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efbe4ad607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efbe4ad607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efbe4ad607_5_23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5" name="Google Shape;3335;gefbe4ad607_5_23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39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3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5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061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91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51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4575" y="1265156"/>
            <a:ext cx="5674800" cy="18237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56150" y="3471753"/>
            <a:ext cx="34317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1553192">
            <a:off x="-897362" y="-2557577"/>
            <a:ext cx="3633521" cy="4055188"/>
            <a:chOff x="2172050" y="872675"/>
            <a:chExt cx="2621650" cy="2815325"/>
          </a:xfrm>
        </p:grpSpPr>
        <p:sp>
          <p:nvSpPr>
            <p:cNvPr id="13" name="Google Shape;13;p2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-7588463">
            <a:off x="6569335" y="3520015"/>
            <a:ext cx="2962273" cy="4116653"/>
            <a:chOff x="2172050" y="872675"/>
            <a:chExt cx="2621650" cy="2815325"/>
          </a:xfrm>
        </p:grpSpPr>
        <p:sp>
          <p:nvSpPr>
            <p:cNvPr id="19" name="Google Shape;19;p2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7" name="Google Shape;497;p29"/>
          <p:cNvCxnSpPr/>
          <p:nvPr/>
        </p:nvCxnSpPr>
        <p:spPr>
          <a:xfrm>
            <a:off x="324544" y="965200"/>
            <a:ext cx="849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9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29"/>
          <p:cNvGrpSpPr/>
          <p:nvPr/>
        </p:nvGrpSpPr>
        <p:grpSpPr>
          <a:xfrm rot="-8034450">
            <a:off x="7339257" y="3659231"/>
            <a:ext cx="1419517" cy="3219019"/>
            <a:chOff x="2172050" y="872675"/>
            <a:chExt cx="2621650" cy="2815325"/>
          </a:xfrm>
        </p:grpSpPr>
        <p:sp>
          <p:nvSpPr>
            <p:cNvPr id="500" name="Google Shape;500;p29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29"/>
          <p:cNvGrpSpPr/>
          <p:nvPr/>
        </p:nvGrpSpPr>
        <p:grpSpPr>
          <a:xfrm rot="1865235">
            <a:off x="-66554" y="-2258619"/>
            <a:ext cx="1481061" cy="3926981"/>
            <a:chOff x="2172050" y="872675"/>
            <a:chExt cx="2621650" cy="2815325"/>
          </a:xfrm>
        </p:grpSpPr>
        <p:sp>
          <p:nvSpPr>
            <p:cNvPr id="506" name="Google Shape;506;p29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" name="Google Shape;512;p30"/>
          <p:cNvCxnSpPr/>
          <p:nvPr/>
        </p:nvCxnSpPr>
        <p:spPr>
          <a:xfrm>
            <a:off x="324544" y="965200"/>
            <a:ext cx="849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" name="Google Shape;513;p30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" name="Google Shape;514;p30"/>
          <p:cNvGrpSpPr/>
          <p:nvPr/>
        </p:nvGrpSpPr>
        <p:grpSpPr>
          <a:xfrm rot="-1553192" flipH="1">
            <a:off x="6236625" y="-2557577"/>
            <a:ext cx="3633521" cy="4055188"/>
            <a:chOff x="2172050" y="872675"/>
            <a:chExt cx="2621650" cy="2815325"/>
          </a:xfrm>
        </p:grpSpPr>
        <p:sp>
          <p:nvSpPr>
            <p:cNvPr id="515" name="Google Shape;515;p30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0"/>
          <p:cNvGrpSpPr/>
          <p:nvPr/>
        </p:nvGrpSpPr>
        <p:grpSpPr>
          <a:xfrm rot="7588463" flipH="1">
            <a:off x="-558825" y="3520015"/>
            <a:ext cx="2962273" cy="4116653"/>
            <a:chOff x="2172050" y="872675"/>
            <a:chExt cx="2621650" cy="2815325"/>
          </a:xfrm>
        </p:grpSpPr>
        <p:sp>
          <p:nvSpPr>
            <p:cNvPr id="521" name="Google Shape;521;p30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3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2350196"/>
            <a:ext cx="5067600" cy="8418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7350"/>
            <a:ext cx="5067600" cy="8418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390725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rot="-1553124" flipH="1">
            <a:off x="5709101" y="-3515825"/>
            <a:ext cx="6365377" cy="7104070"/>
            <a:chOff x="2172050" y="872675"/>
            <a:chExt cx="2621650" cy="2815325"/>
          </a:xfrm>
        </p:grpSpPr>
        <p:sp>
          <p:nvSpPr>
            <p:cNvPr id="30" name="Google Shape;30;p3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6732197" flipH="1">
            <a:off x="-143188" y="3560114"/>
            <a:ext cx="2998400" cy="4440876"/>
            <a:chOff x="2172050" y="872675"/>
            <a:chExt cx="2621650" cy="2815325"/>
          </a:xfrm>
        </p:grpSpPr>
        <p:sp>
          <p:nvSpPr>
            <p:cNvPr id="36" name="Google Shape;36;p3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4"/>
          <p:cNvCxnSpPr/>
          <p:nvPr/>
        </p:nvCxnSpPr>
        <p:spPr>
          <a:xfrm>
            <a:off x="324544" y="965200"/>
            <a:ext cx="849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4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 rot="-4499783">
            <a:off x="-865361" y="4197420"/>
            <a:ext cx="1487641" cy="1660161"/>
            <a:chOff x="2172050" y="872675"/>
            <a:chExt cx="2621650" cy="2815325"/>
          </a:xfrm>
        </p:grpSpPr>
        <p:sp>
          <p:nvSpPr>
            <p:cNvPr id="47" name="Google Shape;47;p4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4"/>
          <p:cNvGrpSpPr/>
          <p:nvPr/>
        </p:nvGrpSpPr>
        <p:grpSpPr>
          <a:xfrm rot="-8663354">
            <a:off x="7718251" y="3874724"/>
            <a:ext cx="1887415" cy="2622797"/>
            <a:chOff x="2172050" y="872675"/>
            <a:chExt cx="2621650" cy="2815325"/>
          </a:xfrm>
        </p:grpSpPr>
        <p:sp>
          <p:nvSpPr>
            <p:cNvPr id="53" name="Google Shape;53;p4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6"/>
          <p:cNvCxnSpPr/>
          <p:nvPr/>
        </p:nvCxnSpPr>
        <p:spPr>
          <a:xfrm>
            <a:off x="324544" y="965200"/>
            <a:ext cx="849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6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 rot="5645116">
            <a:off x="8603039" y="-3150373"/>
            <a:ext cx="2995506" cy="6791980"/>
            <a:chOff x="2172050" y="872675"/>
            <a:chExt cx="2621650" cy="2815325"/>
          </a:xfrm>
        </p:grpSpPr>
        <p:sp>
          <p:nvSpPr>
            <p:cNvPr id="82" name="Google Shape;82;p6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6"/>
          <p:cNvGrpSpPr/>
          <p:nvPr/>
        </p:nvGrpSpPr>
        <p:grpSpPr>
          <a:xfrm rot="-2100758">
            <a:off x="-927839" y="2842394"/>
            <a:ext cx="1313665" cy="2978315"/>
            <a:chOff x="2172050" y="872675"/>
            <a:chExt cx="2621650" cy="2815325"/>
          </a:xfrm>
        </p:grpSpPr>
        <p:sp>
          <p:nvSpPr>
            <p:cNvPr id="88" name="Google Shape;88;p6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9"/>
          <p:cNvGrpSpPr/>
          <p:nvPr/>
        </p:nvGrpSpPr>
        <p:grpSpPr>
          <a:xfrm flipH="1">
            <a:off x="7608080" y="-1576407"/>
            <a:ext cx="3083847" cy="3441453"/>
            <a:chOff x="2172050" y="872675"/>
            <a:chExt cx="2621650" cy="2815325"/>
          </a:xfrm>
        </p:grpSpPr>
        <p:sp>
          <p:nvSpPr>
            <p:cNvPr id="128" name="Google Shape;128;p9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9"/>
          <p:cNvGrpSpPr/>
          <p:nvPr/>
        </p:nvGrpSpPr>
        <p:grpSpPr>
          <a:xfrm rot="9733142" flipH="1">
            <a:off x="-1048457" y="2685951"/>
            <a:ext cx="2491340" cy="4956447"/>
            <a:chOff x="2172050" y="872675"/>
            <a:chExt cx="2621650" cy="2815325"/>
          </a:xfrm>
        </p:grpSpPr>
        <p:sp>
          <p:nvSpPr>
            <p:cNvPr id="134" name="Google Shape;134;p9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713100" y="1453450"/>
            <a:ext cx="3428400" cy="22365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1"/>
          </p:nvPr>
        </p:nvSpPr>
        <p:spPr>
          <a:xfrm>
            <a:off x="4957300" y="1380450"/>
            <a:ext cx="3604200" cy="23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13"/>
          <p:cNvCxnSpPr/>
          <p:nvPr/>
        </p:nvCxnSpPr>
        <p:spPr>
          <a:xfrm>
            <a:off x="324544" y="965200"/>
            <a:ext cx="849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3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1972675" y="1454250"/>
            <a:ext cx="2305500" cy="5277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1"/>
          </p:nvPr>
        </p:nvSpPr>
        <p:spPr>
          <a:xfrm>
            <a:off x="1881350" y="2094316"/>
            <a:ext cx="2552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2" hasCustomPrompt="1"/>
          </p:nvPr>
        </p:nvSpPr>
        <p:spPr>
          <a:xfrm>
            <a:off x="716550" y="1225650"/>
            <a:ext cx="1200000" cy="8760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3"/>
          </p:nvPr>
        </p:nvSpPr>
        <p:spPr>
          <a:xfrm>
            <a:off x="1972675" y="3479225"/>
            <a:ext cx="2305500" cy="5277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4"/>
          </p:nvPr>
        </p:nvSpPr>
        <p:spPr>
          <a:xfrm>
            <a:off x="1881350" y="4119291"/>
            <a:ext cx="2552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5" hasCustomPrompt="1"/>
          </p:nvPr>
        </p:nvSpPr>
        <p:spPr>
          <a:xfrm>
            <a:off x="716550" y="3250625"/>
            <a:ext cx="1200000" cy="8760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6"/>
          </p:nvPr>
        </p:nvSpPr>
        <p:spPr>
          <a:xfrm>
            <a:off x="5970125" y="1454250"/>
            <a:ext cx="2305500" cy="5277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7"/>
          </p:nvPr>
        </p:nvSpPr>
        <p:spPr>
          <a:xfrm>
            <a:off x="5878800" y="2094316"/>
            <a:ext cx="2552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8" hasCustomPrompt="1"/>
          </p:nvPr>
        </p:nvSpPr>
        <p:spPr>
          <a:xfrm>
            <a:off x="4714000" y="1225650"/>
            <a:ext cx="1200000" cy="8760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9"/>
          </p:nvPr>
        </p:nvSpPr>
        <p:spPr>
          <a:xfrm>
            <a:off x="5970125" y="3479225"/>
            <a:ext cx="2305500" cy="5277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3"/>
          </p:nvPr>
        </p:nvSpPr>
        <p:spPr>
          <a:xfrm>
            <a:off x="5878800" y="4119291"/>
            <a:ext cx="2552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14000" y="3250625"/>
            <a:ext cx="1200000" cy="8760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88" name="Google Shape;188;p13"/>
          <p:cNvGrpSpPr/>
          <p:nvPr/>
        </p:nvGrpSpPr>
        <p:grpSpPr>
          <a:xfrm rot="-2459675">
            <a:off x="-1459910" y="3765511"/>
            <a:ext cx="2311571" cy="2119573"/>
            <a:chOff x="2172050" y="872675"/>
            <a:chExt cx="2621650" cy="2815325"/>
          </a:xfrm>
        </p:grpSpPr>
        <p:sp>
          <p:nvSpPr>
            <p:cNvPr id="189" name="Google Shape;189;p13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3"/>
          <p:cNvGrpSpPr/>
          <p:nvPr/>
        </p:nvGrpSpPr>
        <p:grpSpPr>
          <a:xfrm rot="-3211863" flipH="1">
            <a:off x="7611187" y="-1565803"/>
            <a:ext cx="1820728" cy="2530262"/>
            <a:chOff x="2172050" y="872675"/>
            <a:chExt cx="2621650" cy="2815325"/>
          </a:xfrm>
        </p:grpSpPr>
        <p:sp>
          <p:nvSpPr>
            <p:cNvPr id="195" name="Google Shape;195;p13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3"/>
          <p:cNvSpPr txBox="1">
            <a:spLocks noGrp="1"/>
          </p:cNvSpPr>
          <p:nvPr>
            <p:ph type="title" idx="15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3609788" y="3342238"/>
            <a:ext cx="4360200" cy="531900"/>
          </a:xfrm>
          <a:prstGeom prst="rect">
            <a:avLst/>
          </a:prstGeom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1"/>
          </p:nvPr>
        </p:nvSpPr>
        <p:spPr>
          <a:xfrm>
            <a:off x="1174013" y="1511325"/>
            <a:ext cx="6795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21" name="Google Shape;221;p15"/>
          <p:cNvGrpSpPr/>
          <p:nvPr/>
        </p:nvGrpSpPr>
        <p:grpSpPr>
          <a:xfrm rot="-6358855">
            <a:off x="5067288" y="1800115"/>
            <a:ext cx="2962384" cy="7846586"/>
            <a:chOff x="2172050" y="872675"/>
            <a:chExt cx="2621650" cy="2815325"/>
          </a:xfrm>
        </p:grpSpPr>
        <p:sp>
          <p:nvSpPr>
            <p:cNvPr id="222" name="Google Shape;222;p15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5"/>
          <p:cNvGrpSpPr/>
          <p:nvPr/>
        </p:nvGrpSpPr>
        <p:grpSpPr>
          <a:xfrm rot="4628737">
            <a:off x="1300255" y="-4457200"/>
            <a:ext cx="2962517" cy="7846504"/>
            <a:chOff x="2172050" y="872675"/>
            <a:chExt cx="2621650" cy="2815325"/>
          </a:xfrm>
        </p:grpSpPr>
        <p:sp>
          <p:nvSpPr>
            <p:cNvPr id="228" name="Google Shape;228;p15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17"/>
          <p:cNvCxnSpPr/>
          <p:nvPr/>
        </p:nvCxnSpPr>
        <p:spPr>
          <a:xfrm>
            <a:off x="324544" y="965200"/>
            <a:ext cx="849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17"/>
          <p:cNvSpPr/>
          <p:nvPr/>
        </p:nvSpPr>
        <p:spPr>
          <a:xfrm>
            <a:off x="330875" y="324550"/>
            <a:ext cx="8482200" cy="4494300"/>
          </a:xfrm>
          <a:prstGeom prst="roundRect">
            <a:avLst>
              <a:gd name="adj" fmla="val 62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1"/>
          </p:nvPr>
        </p:nvSpPr>
        <p:spPr>
          <a:xfrm>
            <a:off x="713100" y="2653600"/>
            <a:ext cx="3222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title"/>
          </p:nvPr>
        </p:nvSpPr>
        <p:spPr>
          <a:xfrm>
            <a:off x="713100" y="1876725"/>
            <a:ext cx="4146600" cy="617400"/>
          </a:xfrm>
          <a:prstGeom prst="rect">
            <a:avLst/>
          </a:prstGeom>
          <a:effectLst>
            <a:outerShdw dist="47625" dir="8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4" name="Google Shape;254;p17"/>
          <p:cNvGrpSpPr/>
          <p:nvPr/>
        </p:nvGrpSpPr>
        <p:grpSpPr>
          <a:xfrm rot="8593391" flipH="1">
            <a:off x="-787779" y="3381114"/>
            <a:ext cx="3001741" cy="4248163"/>
            <a:chOff x="2172050" y="872675"/>
            <a:chExt cx="2621650" cy="2815325"/>
          </a:xfrm>
        </p:grpSpPr>
        <p:sp>
          <p:nvSpPr>
            <p:cNvPr id="255" name="Google Shape;255;p17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17"/>
          <p:cNvGrpSpPr/>
          <p:nvPr/>
        </p:nvGrpSpPr>
        <p:grpSpPr>
          <a:xfrm rot="-2136646" flipH="1">
            <a:off x="7565851" y="-1565876"/>
            <a:ext cx="1887415" cy="2622797"/>
            <a:chOff x="2172050" y="872675"/>
            <a:chExt cx="2621650" cy="2815325"/>
          </a:xfrm>
        </p:grpSpPr>
        <p:sp>
          <p:nvSpPr>
            <p:cNvPr id="261" name="Google Shape;261;p17"/>
            <p:cNvSpPr/>
            <p:nvPr/>
          </p:nvSpPr>
          <p:spPr>
            <a:xfrm>
              <a:off x="2362000" y="1355100"/>
              <a:ext cx="2431700" cy="2332900"/>
            </a:xfrm>
            <a:custGeom>
              <a:avLst/>
              <a:gdLst/>
              <a:ahLst/>
              <a:cxnLst/>
              <a:rect l="l" t="t" r="r" b="b"/>
              <a:pathLst>
                <a:path w="97268" h="93316" extrusionOk="0">
                  <a:moveTo>
                    <a:pt x="87972" y="0"/>
                  </a:moveTo>
                  <a:cubicBezTo>
                    <a:pt x="87641" y="0"/>
                    <a:pt x="87358" y="83"/>
                    <a:pt x="87206" y="368"/>
                  </a:cubicBezTo>
                  <a:cubicBezTo>
                    <a:pt x="86507" y="1554"/>
                    <a:pt x="87966" y="5657"/>
                    <a:pt x="89243" y="9244"/>
                  </a:cubicBezTo>
                  <a:cubicBezTo>
                    <a:pt x="90580" y="12770"/>
                    <a:pt x="91978" y="16691"/>
                    <a:pt x="91583" y="19457"/>
                  </a:cubicBezTo>
                  <a:cubicBezTo>
                    <a:pt x="90975" y="23104"/>
                    <a:pt x="87784" y="23134"/>
                    <a:pt x="85717" y="25505"/>
                  </a:cubicBezTo>
                  <a:cubicBezTo>
                    <a:pt x="85200" y="26113"/>
                    <a:pt x="84683" y="26904"/>
                    <a:pt x="84592" y="27998"/>
                  </a:cubicBezTo>
                  <a:cubicBezTo>
                    <a:pt x="84288" y="30429"/>
                    <a:pt x="85838" y="32891"/>
                    <a:pt x="87328" y="34563"/>
                  </a:cubicBezTo>
                  <a:cubicBezTo>
                    <a:pt x="88787" y="36205"/>
                    <a:pt x="90398" y="36083"/>
                    <a:pt x="90489" y="38636"/>
                  </a:cubicBezTo>
                  <a:cubicBezTo>
                    <a:pt x="90671" y="43591"/>
                    <a:pt x="84896" y="43287"/>
                    <a:pt x="83711" y="47846"/>
                  </a:cubicBezTo>
                  <a:cubicBezTo>
                    <a:pt x="82799" y="51220"/>
                    <a:pt x="84197" y="55050"/>
                    <a:pt x="85656" y="57877"/>
                  </a:cubicBezTo>
                  <a:cubicBezTo>
                    <a:pt x="86051" y="58667"/>
                    <a:pt x="85686" y="61068"/>
                    <a:pt x="85200" y="61889"/>
                  </a:cubicBezTo>
                  <a:cubicBezTo>
                    <a:pt x="84927" y="62436"/>
                    <a:pt x="83164" y="63652"/>
                    <a:pt x="82617" y="63865"/>
                  </a:cubicBezTo>
                  <a:cubicBezTo>
                    <a:pt x="81659" y="64289"/>
                    <a:pt x="80932" y="64438"/>
                    <a:pt x="80283" y="64438"/>
                  </a:cubicBezTo>
                  <a:cubicBezTo>
                    <a:pt x="78934" y="64438"/>
                    <a:pt x="77921" y="63795"/>
                    <a:pt x="75869" y="63652"/>
                  </a:cubicBezTo>
                  <a:cubicBezTo>
                    <a:pt x="75449" y="63618"/>
                    <a:pt x="75014" y="63600"/>
                    <a:pt x="74569" y="63600"/>
                  </a:cubicBezTo>
                  <a:cubicBezTo>
                    <a:pt x="71791" y="63600"/>
                    <a:pt x="68653" y="64301"/>
                    <a:pt x="66872" y="66266"/>
                  </a:cubicBezTo>
                  <a:cubicBezTo>
                    <a:pt x="64896" y="68424"/>
                    <a:pt x="64014" y="70734"/>
                    <a:pt x="63042" y="73014"/>
                  </a:cubicBezTo>
                  <a:cubicBezTo>
                    <a:pt x="62039" y="75263"/>
                    <a:pt x="60732" y="77421"/>
                    <a:pt x="57145" y="77725"/>
                  </a:cubicBezTo>
                  <a:cubicBezTo>
                    <a:pt x="56650" y="77767"/>
                    <a:pt x="56151" y="77786"/>
                    <a:pt x="55649" y="77786"/>
                  </a:cubicBezTo>
                  <a:cubicBezTo>
                    <a:pt x="52679" y="77786"/>
                    <a:pt x="49614" y="77149"/>
                    <a:pt x="46663" y="77149"/>
                  </a:cubicBezTo>
                  <a:cubicBezTo>
                    <a:pt x="45830" y="77149"/>
                    <a:pt x="45006" y="77200"/>
                    <a:pt x="44196" y="77330"/>
                  </a:cubicBezTo>
                  <a:cubicBezTo>
                    <a:pt x="40853" y="77847"/>
                    <a:pt x="38907" y="79366"/>
                    <a:pt x="38178" y="80856"/>
                  </a:cubicBezTo>
                  <a:cubicBezTo>
                    <a:pt x="37692" y="81950"/>
                    <a:pt x="37661" y="83105"/>
                    <a:pt x="36962" y="84047"/>
                  </a:cubicBezTo>
                  <a:cubicBezTo>
                    <a:pt x="36351" y="84908"/>
                    <a:pt x="35004" y="85617"/>
                    <a:pt x="32806" y="85617"/>
                  </a:cubicBezTo>
                  <a:cubicBezTo>
                    <a:pt x="32598" y="85617"/>
                    <a:pt x="32383" y="85611"/>
                    <a:pt x="32160" y="85597"/>
                  </a:cubicBezTo>
                  <a:cubicBezTo>
                    <a:pt x="29150" y="85415"/>
                    <a:pt x="25564" y="84078"/>
                    <a:pt x="22889" y="82801"/>
                  </a:cubicBezTo>
                  <a:cubicBezTo>
                    <a:pt x="20184" y="81494"/>
                    <a:pt x="17904" y="80126"/>
                    <a:pt x="15016" y="78789"/>
                  </a:cubicBezTo>
                  <a:cubicBezTo>
                    <a:pt x="12129" y="77482"/>
                    <a:pt x="8177" y="76114"/>
                    <a:pt x="5503" y="75688"/>
                  </a:cubicBezTo>
                  <a:cubicBezTo>
                    <a:pt x="4873" y="75583"/>
                    <a:pt x="4359" y="75551"/>
                    <a:pt x="3921" y="75551"/>
                  </a:cubicBezTo>
                  <a:cubicBezTo>
                    <a:pt x="3725" y="75551"/>
                    <a:pt x="3544" y="75557"/>
                    <a:pt x="3375" y="75567"/>
                  </a:cubicBezTo>
                  <a:cubicBezTo>
                    <a:pt x="1" y="75719"/>
                    <a:pt x="3648" y="79002"/>
                    <a:pt x="10822" y="82679"/>
                  </a:cubicBezTo>
                  <a:cubicBezTo>
                    <a:pt x="10913" y="82740"/>
                    <a:pt x="11035" y="82801"/>
                    <a:pt x="11095" y="82831"/>
                  </a:cubicBezTo>
                  <a:cubicBezTo>
                    <a:pt x="12159" y="83409"/>
                    <a:pt x="22372" y="88789"/>
                    <a:pt x="28755" y="91038"/>
                  </a:cubicBezTo>
                  <a:cubicBezTo>
                    <a:pt x="32773" y="92483"/>
                    <a:pt x="37076" y="93315"/>
                    <a:pt x="40310" y="93315"/>
                  </a:cubicBezTo>
                  <a:cubicBezTo>
                    <a:pt x="42654" y="93315"/>
                    <a:pt x="44436" y="92878"/>
                    <a:pt x="45139" y="91920"/>
                  </a:cubicBezTo>
                  <a:cubicBezTo>
                    <a:pt x="45929" y="90886"/>
                    <a:pt x="45382" y="89518"/>
                    <a:pt x="45716" y="88303"/>
                  </a:cubicBezTo>
                  <a:cubicBezTo>
                    <a:pt x="46598" y="85415"/>
                    <a:pt x="53467" y="82892"/>
                    <a:pt x="60336" y="82649"/>
                  </a:cubicBezTo>
                  <a:cubicBezTo>
                    <a:pt x="63346" y="82558"/>
                    <a:pt x="66993" y="82831"/>
                    <a:pt x="68574" y="81190"/>
                  </a:cubicBezTo>
                  <a:cubicBezTo>
                    <a:pt x="69182" y="80582"/>
                    <a:pt x="69303" y="79853"/>
                    <a:pt x="69425" y="79154"/>
                  </a:cubicBezTo>
                  <a:cubicBezTo>
                    <a:pt x="69759" y="76722"/>
                    <a:pt x="70002" y="73925"/>
                    <a:pt x="72343" y="71767"/>
                  </a:cubicBezTo>
                  <a:cubicBezTo>
                    <a:pt x="74288" y="69974"/>
                    <a:pt x="77176" y="69032"/>
                    <a:pt x="79820" y="68515"/>
                  </a:cubicBezTo>
                  <a:cubicBezTo>
                    <a:pt x="82495" y="67968"/>
                    <a:pt x="85109" y="67786"/>
                    <a:pt x="87571" y="66843"/>
                  </a:cubicBezTo>
                  <a:cubicBezTo>
                    <a:pt x="88270" y="66570"/>
                    <a:pt x="88969" y="66235"/>
                    <a:pt x="89486" y="65627"/>
                  </a:cubicBezTo>
                  <a:cubicBezTo>
                    <a:pt x="90276" y="64624"/>
                    <a:pt x="90185" y="63348"/>
                    <a:pt x="90003" y="62193"/>
                  </a:cubicBezTo>
                  <a:cubicBezTo>
                    <a:pt x="89668" y="60065"/>
                    <a:pt x="88939" y="58029"/>
                    <a:pt x="88665" y="55779"/>
                  </a:cubicBezTo>
                  <a:cubicBezTo>
                    <a:pt x="88422" y="53530"/>
                    <a:pt x="88726" y="50946"/>
                    <a:pt x="89942" y="49092"/>
                  </a:cubicBezTo>
                  <a:cubicBezTo>
                    <a:pt x="91583" y="46691"/>
                    <a:pt x="94684" y="45658"/>
                    <a:pt x="94684" y="42436"/>
                  </a:cubicBezTo>
                  <a:cubicBezTo>
                    <a:pt x="94684" y="40946"/>
                    <a:pt x="93985" y="39578"/>
                    <a:pt x="93468" y="38211"/>
                  </a:cubicBezTo>
                  <a:cubicBezTo>
                    <a:pt x="92526" y="35749"/>
                    <a:pt x="92009" y="32648"/>
                    <a:pt x="92677" y="30429"/>
                  </a:cubicBezTo>
                  <a:cubicBezTo>
                    <a:pt x="93650" y="26934"/>
                    <a:pt x="97267" y="26721"/>
                    <a:pt x="96568" y="22405"/>
                  </a:cubicBezTo>
                  <a:cubicBezTo>
                    <a:pt x="96143" y="19669"/>
                    <a:pt x="94106" y="16843"/>
                    <a:pt x="93468" y="14137"/>
                  </a:cubicBezTo>
                  <a:cubicBezTo>
                    <a:pt x="92829" y="11554"/>
                    <a:pt x="93650" y="10368"/>
                    <a:pt x="94106" y="9153"/>
                  </a:cubicBezTo>
                  <a:cubicBezTo>
                    <a:pt x="94623" y="7937"/>
                    <a:pt x="94349" y="5505"/>
                    <a:pt x="92526" y="3013"/>
                  </a:cubicBezTo>
                  <a:cubicBezTo>
                    <a:pt x="90945" y="824"/>
                    <a:pt x="89608" y="216"/>
                    <a:pt x="88604" y="64"/>
                  </a:cubicBezTo>
                  <a:cubicBezTo>
                    <a:pt x="88388" y="30"/>
                    <a:pt x="88171" y="0"/>
                    <a:pt x="87972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2456250" y="1266125"/>
              <a:ext cx="2256900" cy="2274625"/>
            </a:xfrm>
            <a:custGeom>
              <a:avLst/>
              <a:gdLst/>
              <a:ahLst/>
              <a:cxnLst/>
              <a:rect l="l" t="t" r="r" b="b"/>
              <a:pathLst>
                <a:path w="90276" h="90985" extrusionOk="0">
                  <a:moveTo>
                    <a:pt x="82211" y="1"/>
                  </a:moveTo>
                  <a:cubicBezTo>
                    <a:pt x="81100" y="1"/>
                    <a:pt x="80811" y="1461"/>
                    <a:pt x="81278" y="3897"/>
                  </a:cubicBezTo>
                  <a:cubicBezTo>
                    <a:pt x="82129" y="8456"/>
                    <a:pt x="85260" y="15478"/>
                    <a:pt x="84196" y="19368"/>
                  </a:cubicBezTo>
                  <a:cubicBezTo>
                    <a:pt x="83132" y="22955"/>
                    <a:pt x="79090" y="22469"/>
                    <a:pt x="77813" y="26602"/>
                  </a:cubicBezTo>
                  <a:cubicBezTo>
                    <a:pt x="77175" y="28578"/>
                    <a:pt x="77266" y="31344"/>
                    <a:pt x="78147" y="33502"/>
                  </a:cubicBezTo>
                  <a:cubicBezTo>
                    <a:pt x="79090" y="35873"/>
                    <a:pt x="81035" y="37636"/>
                    <a:pt x="81339" y="40220"/>
                  </a:cubicBezTo>
                  <a:cubicBezTo>
                    <a:pt x="81734" y="43259"/>
                    <a:pt x="79546" y="45448"/>
                    <a:pt x="77509" y="47028"/>
                  </a:cubicBezTo>
                  <a:cubicBezTo>
                    <a:pt x="75503" y="48578"/>
                    <a:pt x="72980" y="50767"/>
                    <a:pt x="72980" y="53502"/>
                  </a:cubicBezTo>
                  <a:cubicBezTo>
                    <a:pt x="73011" y="55508"/>
                    <a:pt x="74439" y="56846"/>
                    <a:pt x="75412" y="58426"/>
                  </a:cubicBezTo>
                  <a:cubicBezTo>
                    <a:pt x="76415" y="59946"/>
                    <a:pt x="76749" y="62469"/>
                    <a:pt x="74986" y="63594"/>
                  </a:cubicBezTo>
                  <a:cubicBezTo>
                    <a:pt x="74301" y="64010"/>
                    <a:pt x="73498" y="64091"/>
                    <a:pt x="72688" y="64091"/>
                  </a:cubicBezTo>
                  <a:cubicBezTo>
                    <a:pt x="72491" y="64091"/>
                    <a:pt x="72294" y="64086"/>
                    <a:pt x="72099" y="64080"/>
                  </a:cubicBezTo>
                  <a:cubicBezTo>
                    <a:pt x="70275" y="64050"/>
                    <a:pt x="68421" y="63958"/>
                    <a:pt x="66567" y="63867"/>
                  </a:cubicBezTo>
                  <a:cubicBezTo>
                    <a:pt x="64949" y="63786"/>
                    <a:pt x="62158" y="62653"/>
                    <a:pt x="60191" y="62653"/>
                  </a:cubicBezTo>
                  <a:cubicBezTo>
                    <a:pt x="59941" y="62653"/>
                    <a:pt x="59704" y="62671"/>
                    <a:pt x="59484" y="62712"/>
                  </a:cubicBezTo>
                  <a:cubicBezTo>
                    <a:pt x="57570" y="63107"/>
                    <a:pt x="56901" y="63533"/>
                    <a:pt x="55898" y="64992"/>
                  </a:cubicBezTo>
                  <a:cubicBezTo>
                    <a:pt x="54986" y="66238"/>
                    <a:pt x="54074" y="68822"/>
                    <a:pt x="53557" y="70098"/>
                  </a:cubicBezTo>
                  <a:cubicBezTo>
                    <a:pt x="52402" y="73199"/>
                    <a:pt x="48937" y="76056"/>
                    <a:pt x="44104" y="76208"/>
                  </a:cubicBezTo>
                  <a:cubicBezTo>
                    <a:pt x="43903" y="76213"/>
                    <a:pt x="43702" y="76216"/>
                    <a:pt x="43501" y="76216"/>
                  </a:cubicBezTo>
                  <a:cubicBezTo>
                    <a:pt x="41710" y="76216"/>
                    <a:pt x="39898" y="76017"/>
                    <a:pt x="38066" y="76017"/>
                  </a:cubicBezTo>
                  <a:cubicBezTo>
                    <a:pt x="37860" y="76017"/>
                    <a:pt x="37654" y="76020"/>
                    <a:pt x="37448" y="76026"/>
                  </a:cubicBezTo>
                  <a:cubicBezTo>
                    <a:pt x="34074" y="76086"/>
                    <a:pt x="30761" y="76968"/>
                    <a:pt x="29089" y="78184"/>
                  </a:cubicBezTo>
                  <a:cubicBezTo>
                    <a:pt x="27995" y="78974"/>
                    <a:pt x="27569" y="79916"/>
                    <a:pt x="26627" y="80676"/>
                  </a:cubicBezTo>
                  <a:cubicBezTo>
                    <a:pt x="25908" y="81256"/>
                    <a:pt x="24677" y="81694"/>
                    <a:pt x="23081" y="81694"/>
                  </a:cubicBezTo>
                  <a:cubicBezTo>
                    <a:pt x="22584" y="81694"/>
                    <a:pt x="22052" y="81651"/>
                    <a:pt x="21490" y="81558"/>
                  </a:cubicBezTo>
                  <a:cubicBezTo>
                    <a:pt x="18298" y="81041"/>
                    <a:pt x="16079" y="79430"/>
                    <a:pt x="13222" y="78336"/>
                  </a:cubicBezTo>
                  <a:cubicBezTo>
                    <a:pt x="10096" y="77135"/>
                    <a:pt x="5941" y="76408"/>
                    <a:pt x="3416" y="76408"/>
                  </a:cubicBezTo>
                  <a:cubicBezTo>
                    <a:pt x="2871" y="76408"/>
                    <a:pt x="2403" y="76442"/>
                    <a:pt x="2037" y="76512"/>
                  </a:cubicBezTo>
                  <a:cubicBezTo>
                    <a:pt x="0" y="76937"/>
                    <a:pt x="1702" y="78822"/>
                    <a:pt x="5654" y="80676"/>
                  </a:cubicBezTo>
                  <a:cubicBezTo>
                    <a:pt x="5654" y="80676"/>
                    <a:pt x="5654" y="80676"/>
                    <a:pt x="5654" y="80676"/>
                  </a:cubicBezTo>
                  <a:cubicBezTo>
                    <a:pt x="5702" y="80676"/>
                    <a:pt x="14157" y="85912"/>
                    <a:pt x="22067" y="88792"/>
                  </a:cubicBezTo>
                  <a:cubicBezTo>
                    <a:pt x="25385" y="90029"/>
                    <a:pt x="29266" y="90985"/>
                    <a:pt x="32202" y="90985"/>
                  </a:cubicBezTo>
                  <a:cubicBezTo>
                    <a:pt x="32871" y="90985"/>
                    <a:pt x="33491" y="90935"/>
                    <a:pt x="34043" y="90828"/>
                  </a:cubicBezTo>
                  <a:cubicBezTo>
                    <a:pt x="36992" y="90251"/>
                    <a:pt x="37083" y="88366"/>
                    <a:pt x="37296" y="86664"/>
                  </a:cubicBezTo>
                  <a:cubicBezTo>
                    <a:pt x="37539" y="84901"/>
                    <a:pt x="38572" y="82925"/>
                    <a:pt x="42068" y="82165"/>
                  </a:cubicBezTo>
                  <a:cubicBezTo>
                    <a:pt x="43054" y="81948"/>
                    <a:pt x="44098" y="81873"/>
                    <a:pt x="45172" y="81873"/>
                  </a:cubicBezTo>
                  <a:cubicBezTo>
                    <a:pt x="47514" y="81873"/>
                    <a:pt x="50000" y="82228"/>
                    <a:pt x="52344" y="82228"/>
                  </a:cubicBezTo>
                  <a:cubicBezTo>
                    <a:pt x="53730" y="82228"/>
                    <a:pt x="55066" y="82104"/>
                    <a:pt x="56293" y="81709"/>
                  </a:cubicBezTo>
                  <a:cubicBezTo>
                    <a:pt x="62676" y="79521"/>
                    <a:pt x="59910" y="71861"/>
                    <a:pt x="65685" y="68943"/>
                  </a:cubicBezTo>
                  <a:cubicBezTo>
                    <a:pt x="67003" y="68238"/>
                    <a:pt x="68445" y="68012"/>
                    <a:pt x="69894" y="68012"/>
                  </a:cubicBezTo>
                  <a:cubicBezTo>
                    <a:pt x="71318" y="68012"/>
                    <a:pt x="72748" y="68231"/>
                    <a:pt x="74074" y="68427"/>
                  </a:cubicBezTo>
                  <a:cubicBezTo>
                    <a:pt x="74748" y="68510"/>
                    <a:pt x="75461" y="68565"/>
                    <a:pt x="76178" y="68565"/>
                  </a:cubicBezTo>
                  <a:cubicBezTo>
                    <a:pt x="78341" y="68565"/>
                    <a:pt x="80539" y="68064"/>
                    <a:pt x="81795" y="66329"/>
                  </a:cubicBezTo>
                  <a:cubicBezTo>
                    <a:pt x="84804" y="61952"/>
                    <a:pt x="78755" y="56360"/>
                    <a:pt x="81005" y="51557"/>
                  </a:cubicBezTo>
                  <a:cubicBezTo>
                    <a:pt x="82585" y="47849"/>
                    <a:pt x="87600" y="47362"/>
                    <a:pt x="87661" y="43077"/>
                  </a:cubicBezTo>
                  <a:cubicBezTo>
                    <a:pt x="87661" y="40888"/>
                    <a:pt x="86324" y="39095"/>
                    <a:pt x="85169" y="37423"/>
                  </a:cubicBezTo>
                  <a:cubicBezTo>
                    <a:pt x="84044" y="35751"/>
                    <a:pt x="82859" y="33502"/>
                    <a:pt x="83132" y="31435"/>
                  </a:cubicBezTo>
                  <a:cubicBezTo>
                    <a:pt x="83406" y="28973"/>
                    <a:pt x="85412" y="28760"/>
                    <a:pt x="86597" y="27484"/>
                  </a:cubicBezTo>
                  <a:cubicBezTo>
                    <a:pt x="90275" y="23684"/>
                    <a:pt x="84409" y="10249"/>
                    <a:pt x="85564" y="6724"/>
                  </a:cubicBezTo>
                  <a:cubicBezTo>
                    <a:pt x="85777" y="6085"/>
                    <a:pt x="86233" y="5873"/>
                    <a:pt x="86293" y="5113"/>
                  </a:cubicBezTo>
                  <a:cubicBezTo>
                    <a:pt x="86324" y="4353"/>
                    <a:pt x="85686" y="2711"/>
                    <a:pt x="84652" y="1496"/>
                  </a:cubicBezTo>
                  <a:cubicBezTo>
                    <a:pt x="84075" y="796"/>
                    <a:pt x="83558" y="432"/>
                    <a:pt x="83132" y="249"/>
                  </a:cubicBezTo>
                  <a:cubicBezTo>
                    <a:pt x="82779" y="81"/>
                    <a:pt x="82472" y="1"/>
                    <a:pt x="822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2461550" y="1125425"/>
              <a:ext cx="2123925" cy="2214100"/>
            </a:xfrm>
            <a:custGeom>
              <a:avLst/>
              <a:gdLst/>
              <a:ahLst/>
              <a:cxnLst/>
              <a:rect l="l" t="t" r="r" b="b"/>
              <a:pathLst>
                <a:path w="84957" h="88564" extrusionOk="0">
                  <a:moveTo>
                    <a:pt x="77651" y="1"/>
                  </a:moveTo>
                  <a:cubicBezTo>
                    <a:pt x="76406" y="1"/>
                    <a:pt x="77174" y="3008"/>
                    <a:pt x="78027" y="6242"/>
                  </a:cubicBezTo>
                  <a:cubicBezTo>
                    <a:pt x="78938" y="9586"/>
                    <a:pt x="79942" y="13446"/>
                    <a:pt x="79638" y="16242"/>
                  </a:cubicBezTo>
                  <a:cubicBezTo>
                    <a:pt x="79273" y="19373"/>
                    <a:pt x="77419" y="20802"/>
                    <a:pt x="75838" y="22960"/>
                  </a:cubicBezTo>
                  <a:cubicBezTo>
                    <a:pt x="74288" y="25179"/>
                    <a:pt x="72768" y="28796"/>
                    <a:pt x="73498" y="32929"/>
                  </a:cubicBezTo>
                  <a:cubicBezTo>
                    <a:pt x="74014" y="36091"/>
                    <a:pt x="75960" y="38917"/>
                    <a:pt x="75595" y="41926"/>
                  </a:cubicBezTo>
                  <a:cubicBezTo>
                    <a:pt x="75200" y="44753"/>
                    <a:pt x="72890" y="46121"/>
                    <a:pt x="70823" y="47367"/>
                  </a:cubicBezTo>
                  <a:cubicBezTo>
                    <a:pt x="69273" y="48310"/>
                    <a:pt x="67692" y="49404"/>
                    <a:pt x="66415" y="51045"/>
                  </a:cubicBezTo>
                  <a:cubicBezTo>
                    <a:pt x="65169" y="52687"/>
                    <a:pt x="64349" y="54845"/>
                    <a:pt x="64713" y="56699"/>
                  </a:cubicBezTo>
                  <a:cubicBezTo>
                    <a:pt x="65108" y="58492"/>
                    <a:pt x="66567" y="60316"/>
                    <a:pt x="65443" y="61957"/>
                  </a:cubicBezTo>
                  <a:cubicBezTo>
                    <a:pt x="65108" y="62443"/>
                    <a:pt x="64592" y="62778"/>
                    <a:pt x="64075" y="63021"/>
                  </a:cubicBezTo>
                  <a:cubicBezTo>
                    <a:pt x="62998" y="63497"/>
                    <a:pt x="61880" y="63651"/>
                    <a:pt x="60742" y="63651"/>
                  </a:cubicBezTo>
                  <a:cubicBezTo>
                    <a:pt x="58682" y="63651"/>
                    <a:pt x="56554" y="63148"/>
                    <a:pt x="54475" y="63148"/>
                  </a:cubicBezTo>
                  <a:cubicBezTo>
                    <a:pt x="53232" y="63148"/>
                    <a:pt x="52006" y="63328"/>
                    <a:pt x="50822" y="63902"/>
                  </a:cubicBezTo>
                  <a:cubicBezTo>
                    <a:pt x="45746" y="66213"/>
                    <a:pt x="46780" y="72200"/>
                    <a:pt x="41947" y="74693"/>
                  </a:cubicBezTo>
                  <a:cubicBezTo>
                    <a:pt x="37600" y="76881"/>
                    <a:pt x="30001" y="75392"/>
                    <a:pt x="26080" y="77337"/>
                  </a:cubicBezTo>
                  <a:cubicBezTo>
                    <a:pt x="23770" y="78432"/>
                    <a:pt x="23527" y="80529"/>
                    <a:pt x="20184" y="80681"/>
                  </a:cubicBezTo>
                  <a:cubicBezTo>
                    <a:pt x="20059" y="80686"/>
                    <a:pt x="19934" y="80689"/>
                    <a:pt x="19810" y="80689"/>
                  </a:cubicBezTo>
                  <a:cubicBezTo>
                    <a:pt x="16296" y="80689"/>
                    <a:pt x="12906" y="78673"/>
                    <a:pt x="9120" y="77763"/>
                  </a:cubicBezTo>
                  <a:cubicBezTo>
                    <a:pt x="7326" y="77315"/>
                    <a:pt x="5437" y="77094"/>
                    <a:pt x="3890" y="77094"/>
                  </a:cubicBezTo>
                  <a:cubicBezTo>
                    <a:pt x="2290" y="77094"/>
                    <a:pt x="1056" y="77330"/>
                    <a:pt x="670" y="77793"/>
                  </a:cubicBezTo>
                  <a:cubicBezTo>
                    <a:pt x="1" y="78614"/>
                    <a:pt x="1673" y="80043"/>
                    <a:pt x="4165" y="81410"/>
                  </a:cubicBezTo>
                  <a:cubicBezTo>
                    <a:pt x="6627" y="82778"/>
                    <a:pt x="9788" y="83994"/>
                    <a:pt x="12828" y="85088"/>
                  </a:cubicBezTo>
                  <a:cubicBezTo>
                    <a:pt x="12828" y="85088"/>
                    <a:pt x="12777" y="85072"/>
                    <a:pt x="12762" y="85072"/>
                  </a:cubicBezTo>
                  <a:cubicBezTo>
                    <a:pt x="12715" y="85072"/>
                    <a:pt x="13066" y="85251"/>
                    <a:pt x="16962" y="86790"/>
                  </a:cubicBezTo>
                  <a:cubicBezTo>
                    <a:pt x="19254" y="87650"/>
                    <a:pt x="21979" y="88564"/>
                    <a:pt x="24219" y="88564"/>
                  </a:cubicBezTo>
                  <a:cubicBezTo>
                    <a:pt x="24355" y="88564"/>
                    <a:pt x="24489" y="88560"/>
                    <a:pt x="24621" y="88553"/>
                  </a:cubicBezTo>
                  <a:cubicBezTo>
                    <a:pt x="25898" y="88462"/>
                    <a:pt x="26688" y="88128"/>
                    <a:pt x="27357" y="87702"/>
                  </a:cubicBezTo>
                  <a:cubicBezTo>
                    <a:pt x="29849" y="86243"/>
                    <a:pt x="31673" y="83964"/>
                    <a:pt x="36172" y="83143"/>
                  </a:cubicBezTo>
                  <a:cubicBezTo>
                    <a:pt x="40184" y="82444"/>
                    <a:pt x="44895" y="83295"/>
                    <a:pt x="48695" y="82201"/>
                  </a:cubicBezTo>
                  <a:cubicBezTo>
                    <a:pt x="53862" y="80681"/>
                    <a:pt x="53710" y="74936"/>
                    <a:pt x="56689" y="71441"/>
                  </a:cubicBezTo>
                  <a:cubicBezTo>
                    <a:pt x="57297" y="70681"/>
                    <a:pt x="58117" y="69982"/>
                    <a:pt x="59212" y="69708"/>
                  </a:cubicBezTo>
                  <a:cubicBezTo>
                    <a:pt x="59850" y="69556"/>
                    <a:pt x="60488" y="69556"/>
                    <a:pt x="61096" y="69556"/>
                  </a:cubicBezTo>
                  <a:cubicBezTo>
                    <a:pt x="61118" y="69556"/>
                    <a:pt x="61139" y="69556"/>
                    <a:pt x="61161" y="69556"/>
                  </a:cubicBezTo>
                  <a:cubicBezTo>
                    <a:pt x="63177" y="69556"/>
                    <a:pt x="66944" y="70285"/>
                    <a:pt x="70288" y="70285"/>
                  </a:cubicBezTo>
                  <a:cubicBezTo>
                    <a:pt x="73280" y="70285"/>
                    <a:pt x="75933" y="69701"/>
                    <a:pt x="76689" y="67489"/>
                  </a:cubicBezTo>
                  <a:cubicBezTo>
                    <a:pt x="77571" y="64814"/>
                    <a:pt x="74865" y="62687"/>
                    <a:pt x="74835" y="59890"/>
                  </a:cubicBezTo>
                  <a:cubicBezTo>
                    <a:pt x="74774" y="57307"/>
                    <a:pt x="76872" y="54966"/>
                    <a:pt x="78817" y="53568"/>
                  </a:cubicBezTo>
                  <a:cubicBezTo>
                    <a:pt x="80185" y="52565"/>
                    <a:pt x="81674" y="51683"/>
                    <a:pt x="82282" y="49951"/>
                  </a:cubicBezTo>
                  <a:cubicBezTo>
                    <a:pt x="83741" y="45270"/>
                    <a:pt x="78209" y="40224"/>
                    <a:pt x="78695" y="35118"/>
                  </a:cubicBezTo>
                  <a:cubicBezTo>
                    <a:pt x="78969" y="32078"/>
                    <a:pt x="81005" y="30954"/>
                    <a:pt x="82373" y="29464"/>
                  </a:cubicBezTo>
                  <a:cubicBezTo>
                    <a:pt x="84167" y="27580"/>
                    <a:pt x="84957" y="24327"/>
                    <a:pt x="84470" y="20467"/>
                  </a:cubicBezTo>
                  <a:cubicBezTo>
                    <a:pt x="83954" y="16212"/>
                    <a:pt x="81856" y="10953"/>
                    <a:pt x="81765" y="8127"/>
                  </a:cubicBezTo>
                  <a:cubicBezTo>
                    <a:pt x="81735" y="7093"/>
                    <a:pt x="82008" y="6485"/>
                    <a:pt x="81735" y="5300"/>
                  </a:cubicBezTo>
                  <a:cubicBezTo>
                    <a:pt x="81461" y="4114"/>
                    <a:pt x="80245" y="2047"/>
                    <a:pt x="79090" y="862"/>
                  </a:cubicBezTo>
                  <a:cubicBezTo>
                    <a:pt x="78513" y="285"/>
                    <a:pt x="78087" y="72"/>
                    <a:pt x="77783" y="11"/>
                  </a:cubicBezTo>
                  <a:cubicBezTo>
                    <a:pt x="77737" y="4"/>
                    <a:pt x="77693" y="1"/>
                    <a:pt x="7765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2367175" y="994525"/>
              <a:ext cx="2095200" cy="2165700"/>
            </a:xfrm>
            <a:custGeom>
              <a:avLst/>
              <a:gdLst/>
              <a:ahLst/>
              <a:cxnLst/>
              <a:rect l="l" t="t" r="r" b="b"/>
              <a:pathLst>
                <a:path w="83808" h="86628" extrusionOk="0">
                  <a:moveTo>
                    <a:pt x="76036" y="1"/>
                  </a:moveTo>
                  <a:cubicBezTo>
                    <a:pt x="75639" y="1"/>
                    <a:pt x="75598" y="602"/>
                    <a:pt x="75783" y="1417"/>
                  </a:cubicBezTo>
                  <a:cubicBezTo>
                    <a:pt x="76695" y="5247"/>
                    <a:pt x="79340" y="11782"/>
                    <a:pt x="79218" y="16402"/>
                  </a:cubicBezTo>
                  <a:cubicBezTo>
                    <a:pt x="79127" y="19806"/>
                    <a:pt x="77637" y="22025"/>
                    <a:pt x="76391" y="24822"/>
                  </a:cubicBezTo>
                  <a:cubicBezTo>
                    <a:pt x="75145" y="27649"/>
                    <a:pt x="73929" y="31600"/>
                    <a:pt x="74537" y="35947"/>
                  </a:cubicBezTo>
                  <a:cubicBezTo>
                    <a:pt x="74841" y="38044"/>
                    <a:pt x="75601" y="40141"/>
                    <a:pt x="75449" y="42147"/>
                  </a:cubicBezTo>
                  <a:cubicBezTo>
                    <a:pt x="74902" y="48348"/>
                    <a:pt x="66908" y="48105"/>
                    <a:pt x="64658" y="53546"/>
                  </a:cubicBezTo>
                  <a:cubicBezTo>
                    <a:pt x="63351" y="56676"/>
                    <a:pt x="64506" y="60719"/>
                    <a:pt x="61771" y="62695"/>
                  </a:cubicBezTo>
                  <a:cubicBezTo>
                    <a:pt x="60859" y="63363"/>
                    <a:pt x="59704" y="63576"/>
                    <a:pt x="58610" y="63758"/>
                  </a:cubicBezTo>
                  <a:cubicBezTo>
                    <a:pt x="54293" y="64458"/>
                    <a:pt x="49339" y="65248"/>
                    <a:pt x="45722" y="67892"/>
                  </a:cubicBezTo>
                  <a:cubicBezTo>
                    <a:pt x="42287" y="70385"/>
                    <a:pt x="40676" y="74154"/>
                    <a:pt x="35995" y="75157"/>
                  </a:cubicBezTo>
                  <a:cubicBezTo>
                    <a:pt x="34828" y="75418"/>
                    <a:pt x="33599" y="75474"/>
                    <a:pt x="32347" y="75474"/>
                  </a:cubicBezTo>
                  <a:cubicBezTo>
                    <a:pt x="31400" y="75474"/>
                    <a:pt x="30440" y="75442"/>
                    <a:pt x="29483" y="75442"/>
                  </a:cubicBezTo>
                  <a:cubicBezTo>
                    <a:pt x="28906" y="75442"/>
                    <a:pt x="28329" y="75454"/>
                    <a:pt x="27758" y="75491"/>
                  </a:cubicBezTo>
                  <a:cubicBezTo>
                    <a:pt x="24840" y="75643"/>
                    <a:pt x="21983" y="76403"/>
                    <a:pt x="20190" y="77406"/>
                  </a:cubicBezTo>
                  <a:cubicBezTo>
                    <a:pt x="19551" y="77771"/>
                    <a:pt x="19034" y="78227"/>
                    <a:pt x="18123" y="78409"/>
                  </a:cubicBezTo>
                  <a:cubicBezTo>
                    <a:pt x="17716" y="78491"/>
                    <a:pt x="17296" y="78527"/>
                    <a:pt x="16864" y="78527"/>
                  </a:cubicBezTo>
                  <a:cubicBezTo>
                    <a:pt x="13751" y="78527"/>
                    <a:pt x="10044" y="76633"/>
                    <a:pt x="6359" y="76099"/>
                  </a:cubicBezTo>
                  <a:cubicBezTo>
                    <a:pt x="5558" y="75976"/>
                    <a:pt x="4793" y="75919"/>
                    <a:pt x="4090" y="75919"/>
                  </a:cubicBezTo>
                  <a:cubicBezTo>
                    <a:pt x="1673" y="75919"/>
                    <a:pt x="1" y="76593"/>
                    <a:pt x="189" y="77558"/>
                  </a:cubicBezTo>
                  <a:cubicBezTo>
                    <a:pt x="402" y="78835"/>
                    <a:pt x="3107" y="80506"/>
                    <a:pt x="6299" y="81813"/>
                  </a:cubicBezTo>
                  <a:cubicBezTo>
                    <a:pt x="9308" y="83029"/>
                    <a:pt x="12682" y="84002"/>
                    <a:pt x="16025" y="84792"/>
                  </a:cubicBezTo>
                  <a:lnTo>
                    <a:pt x="16785" y="85066"/>
                  </a:lnTo>
                  <a:cubicBezTo>
                    <a:pt x="17059" y="85127"/>
                    <a:pt x="17667" y="85309"/>
                    <a:pt x="19156" y="85734"/>
                  </a:cubicBezTo>
                  <a:cubicBezTo>
                    <a:pt x="21250" y="86190"/>
                    <a:pt x="23497" y="86628"/>
                    <a:pt x="25439" y="86628"/>
                  </a:cubicBezTo>
                  <a:cubicBezTo>
                    <a:pt x="26090" y="86628"/>
                    <a:pt x="26707" y="86579"/>
                    <a:pt x="27272" y="86464"/>
                  </a:cubicBezTo>
                  <a:cubicBezTo>
                    <a:pt x="29156" y="86038"/>
                    <a:pt x="30007" y="85005"/>
                    <a:pt x="31527" y="84275"/>
                  </a:cubicBezTo>
                  <a:cubicBezTo>
                    <a:pt x="35691" y="82269"/>
                    <a:pt x="43564" y="82999"/>
                    <a:pt x="47819" y="80294"/>
                  </a:cubicBezTo>
                  <a:cubicBezTo>
                    <a:pt x="51619" y="77862"/>
                    <a:pt x="51740" y="73242"/>
                    <a:pt x="55904" y="70993"/>
                  </a:cubicBezTo>
                  <a:cubicBezTo>
                    <a:pt x="58245" y="69746"/>
                    <a:pt x="61011" y="69777"/>
                    <a:pt x="63503" y="69594"/>
                  </a:cubicBezTo>
                  <a:cubicBezTo>
                    <a:pt x="66057" y="69382"/>
                    <a:pt x="68944" y="68683"/>
                    <a:pt x="70160" y="66494"/>
                  </a:cubicBezTo>
                  <a:cubicBezTo>
                    <a:pt x="71467" y="64123"/>
                    <a:pt x="70221" y="61296"/>
                    <a:pt x="71042" y="58682"/>
                  </a:cubicBezTo>
                  <a:cubicBezTo>
                    <a:pt x="72379" y="54093"/>
                    <a:pt x="78215" y="53272"/>
                    <a:pt x="79826" y="48773"/>
                  </a:cubicBezTo>
                  <a:cubicBezTo>
                    <a:pt x="80829" y="45764"/>
                    <a:pt x="79765" y="42026"/>
                    <a:pt x="79704" y="38621"/>
                  </a:cubicBezTo>
                  <a:cubicBezTo>
                    <a:pt x="79613" y="34640"/>
                    <a:pt x="80768" y="31326"/>
                    <a:pt x="81741" y="28500"/>
                  </a:cubicBezTo>
                  <a:cubicBezTo>
                    <a:pt x="82744" y="25703"/>
                    <a:pt x="83686" y="23089"/>
                    <a:pt x="83261" y="19472"/>
                  </a:cubicBezTo>
                  <a:cubicBezTo>
                    <a:pt x="82957" y="16585"/>
                    <a:pt x="83808" y="13819"/>
                    <a:pt x="82592" y="10718"/>
                  </a:cubicBezTo>
                  <a:cubicBezTo>
                    <a:pt x="81406" y="7344"/>
                    <a:pt x="80799" y="3788"/>
                    <a:pt x="77820" y="1356"/>
                  </a:cubicBezTo>
                  <a:cubicBezTo>
                    <a:pt x="77637" y="1204"/>
                    <a:pt x="77455" y="1052"/>
                    <a:pt x="77273" y="840"/>
                  </a:cubicBezTo>
                  <a:cubicBezTo>
                    <a:pt x="76692" y="247"/>
                    <a:pt x="76291" y="1"/>
                    <a:pt x="7603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2172050" y="872675"/>
              <a:ext cx="2200675" cy="2113400"/>
            </a:xfrm>
            <a:custGeom>
              <a:avLst/>
              <a:gdLst/>
              <a:ahLst/>
              <a:cxnLst/>
              <a:rect l="l" t="t" r="r" b="b"/>
              <a:pathLst>
                <a:path w="88027" h="84536" extrusionOk="0">
                  <a:moveTo>
                    <a:pt x="79011" y="0"/>
                  </a:moveTo>
                  <a:cubicBezTo>
                    <a:pt x="78510" y="0"/>
                    <a:pt x="78495" y="734"/>
                    <a:pt x="78877" y="1914"/>
                  </a:cubicBezTo>
                  <a:cubicBezTo>
                    <a:pt x="79576" y="4011"/>
                    <a:pt x="81035" y="7051"/>
                    <a:pt x="82190" y="9939"/>
                  </a:cubicBezTo>
                  <a:cubicBezTo>
                    <a:pt x="83375" y="12826"/>
                    <a:pt x="84166" y="15835"/>
                    <a:pt x="83619" y="17477"/>
                  </a:cubicBezTo>
                  <a:cubicBezTo>
                    <a:pt x="83163" y="18784"/>
                    <a:pt x="81947" y="18996"/>
                    <a:pt x="81187" y="20000"/>
                  </a:cubicBezTo>
                  <a:cubicBezTo>
                    <a:pt x="79333" y="22522"/>
                    <a:pt x="79910" y="29361"/>
                    <a:pt x="80731" y="35258"/>
                  </a:cubicBezTo>
                  <a:cubicBezTo>
                    <a:pt x="81278" y="38541"/>
                    <a:pt x="81886" y="42188"/>
                    <a:pt x="80518" y="44559"/>
                  </a:cubicBezTo>
                  <a:cubicBezTo>
                    <a:pt x="79606" y="46140"/>
                    <a:pt x="78056" y="46748"/>
                    <a:pt x="76628" y="47720"/>
                  </a:cubicBezTo>
                  <a:cubicBezTo>
                    <a:pt x="73953" y="49574"/>
                    <a:pt x="71582" y="52888"/>
                    <a:pt x="70305" y="56535"/>
                  </a:cubicBezTo>
                  <a:cubicBezTo>
                    <a:pt x="69424" y="58967"/>
                    <a:pt x="68725" y="61854"/>
                    <a:pt x="66415" y="62827"/>
                  </a:cubicBezTo>
                  <a:cubicBezTo>
                    <a:pt x="65503" y="63222"/>
                    <a:pt x="64530" y="63222"/>
                    <a:pt x="63527" y="63252"/>
                  </a:cubicBezTo>
                  <a:cubicBezTo>
                    <a:pt x="60427" y="63404"/>
                    <a:pt x="56962" y="64438"/>
                    <a:pt x="54378" y="66505"/>
                  </a:cubicBezTo>
                  <a:cubicBezTo>
                    <a:pt x="52311" y="68146"/>
                    <a:pt x="51095" y="70213"/>
                    <a:pt x="49484" y="71976"/>
                  </a:cubicBezTo>
                  <a:cubicBezTo>
                    <a:pt x="47873" y="73769"/>
                    <a:pt x="45472" y="75411"/>
                    <a:pt x="42554" y="75563"/>
                  </a:cubicBezTo>
                  <a:cubicBezTo>
                    <a:pt x="42378" y="75571"/>
                    <a:pt x="42202" y="75575"/>
                    <a:pt x="42027" y="75575"/>
                  </a:cubicBezTo>
                  <a:cubicBezTo>
                    <a:pt x="41081" y="75575"/>
                    <a:pt x="40132" y="75468"/>
                    <a:pt x="39167" y="75468"/>
                  </a:cubicBezTo>
                  <a:cubicBezTo>
                    <a:pt x="39070" y="75468"/>
                    <a:pt x="38973" y="75469"/>
                    <a:pt x="38876" y="75471"/>
                  </a:cubicBezTo>
                  <a:cubicBezTo>
                    <a:pt x="34475" y="75697"/>
                    <a:pt x="30301" y="78102"/>
                    <a:pt x="25963" y="78102"/>
                  </a:cubicBezTo>
                  <a:cubicBezTo>
                    <a:pt x="25028" y="78102"/>
                    <a:pt x="24085" y="77990"/>
                    <a:pt x="23131" y="77721"/>
                  </a:cubicBezTo>
                  <a:cubicBezTo>
                    <a:pt x="19149" y="76627"/>
                    <a:pt x="18724" y="73921"/>
                    <a:pt x="15502" y="72341"/>
                  </a:cubicBezTo>
                  <a:cubicBezTo>
                    <a:pt x="13585" y="71424"/>
                    <a:pt x="10854" y="71028"/>
                    <a:pt x="8298" y="71028"/>
                  </a:cubicBezTo>
                  <a:cubicBezTo>
                    <a:pt x="6193" y="71028"/>
                    <a:pt x="4205" y="71297"/>
                    <a:pt x="2888" y="71763"/>
                  </a:cubicBezTo>
                  <a:cubicBezTo>
                    <a:pt x="0" y="72857"/>
                    <a:pt x="243" y="74833"/>
                    <a:pt x="2584" y="76839"/>
                  </a:cubicBezTo>
                  <a:cubicBezTo>
                    <a:pt x="4955" y="78876"/>
                    <a:pt x="9088" y="80851"/>
                    <a:pt x="13405" y="82523"/>
                  </a:cubicBezTo>
                  <a:cubicBezTo>
                    <a:pt x="15927" y="83466"/>
                    <a:pt x="18845" y="84438"/>
                    <a:pt x="21611" y="84529"/>
                  </a:cubicBezTo>
                  <a:cubicBezTo>
                    <a:pt x="21740" y="84533"/>
                    <a:pt x="21867" y="84535"/>
                    <a:pt x="21992" y="84535"/>
                  </a:cubicBezTo>
                  <a:cubicBezTo>
                    <a:pt x="25637" y="84535"/>
                    <a:pt x="27624" y="82868"/>
                    <a:pt x="31004" y="82280"/>
                  </a:cubicBezTo>
                  <a:cubicBezTo>
                    <a:pt x="32227" y="82052"/>
                    <a:pt x="33529" y="81991"/>
                    <a:pt x="34862" y="81991"/>
                  </a:cubicBezTo>
                  <a:cubicBezTo>
                    <a:pt x="36395" y="81991"/>
                    <a:pt x="37969" y="82072"/>
                    <a:pt x="39511" y="82072"/>
                  </a:cubicBezTo>
                  <a:cubicBezTo>
                    <a:pt x="41093" y="82072"/>
                    <a:pt x="42641" y="81987"/>
                    <a:pt x="44074" y="81642"/>
                  </a:cubicBezTo>
                  <a:cubicBezTo>
                    <a:pt x="47448" y="80760"/>
                    <a:pt x="49272" y="78511"/>
                    <a:pt x="50943" y="76353"/>
                  </a:cubicBezTo>
                  <a:cubicBezTo>
                    <a:pt x="52615" y="74195"/>
                    <a:pt x="54743" y="71672"/>
                    <a:pt x="57873" y="70699"/>
                  </a:cubicBezTo>
                  <a:cubicBezTo>
                    <a:pt x="59227" y="70260"/>
                    <a:pt x="60647" y="70209"/>
                    <a:pt x="62052" y="70209"/>
                  </a:cubicBezTo>
                  <a:cubicBezTo>
                    <a:pt x="62473" y="70209"/>
                    <a:pt x="62893" y="70213"/>
                    <a:pt x="63309" y="70213"/>
                  </a:cubicBezTo>
                  <a:cubicBezTo>
                    <a:pt x="65246" y="70213"/>
                    <a:pt x="67106" y="70115"/>
                    <a:pt x="68664" y="68997"/>
                  </a:cubicBezTo>
                  <a:cubicBezTo>
                    <a:pt x="69302" y="68541"/>
                    <a:pt x="69819" y="67873"/>
                    <a:pt x="70245" y="67204"/>
                  </a:cubicBezTo>
                  <a:cubicBezTo>
                    <a:pt x="72524" y="63556"/>
                    <a:pt x="72707" y="58572"/>
                    <a:pt x="75564" y="55532"/>
                  </a:cubicBezTo>
                  <a:cubicBezTo>
                    <a:pt x="77691" y="53252"/>
                    <a:pt x="80761" y="52888"/>
                    <a:pt x="82524" y="50365"/>
                  </a:cubicBezTo>
                  <a:cubicBezTo>
                    <a:pt x="85260" y="46322"/>
                    <a:pt x="82950" y="39088"/>
                    <a:pt x="83649" y="33921"/>
                  </a:cubicBezTo>
                  <a:cubicBezTo>
                    <a:pt x="84348" y="28693"/>
                    <a:pt x="88026" y="27477"/>
                    <a:pt x="87874" y="22492"/>
                  </a:cubicBezTo>
                  <a:cubicBezTo>
                    <a:pt x="87783" y="20212"/>
                    <a:pt x="86810" y="17325"/>
                    <a:pt x="86263" y="14923"/>
                  </a:cubicBezTo>
                  <a:cubicBezTo>
                    <a:pt x="85716" y="12644"/>
                    <a:pt x="85594" y="10942"/>
                    <a:pt x="85047" y="8966"/>
                  </a:cubicBezTo>
                  <a:cubicBezTo>
                    <a:pt x="84500" y="7112"/>
                    <a:pt x="84500" y="5835"/>
                    <a:pt x="82859" y="3556"/>
                  </a:cubicBezTo>
                  <a:cubicBezTo>
                    <a:pt x="82676" y="3312"/>
                    <a:pt x="82494" y="3039"/>
                    <a:pt x="82342" y="2765"/>
                  </a:cubicBezTo>
                  <a:cubicBezTo>
                    <a:pt x="82099" y="2431"/>
                    <a:pt x="81704" y="1853"/>
                    <a:pt x="81005" y="1367"/>
                  </a:cubicBezTo>
                  <a:cubicBezTo>
                    <a:pt x="80039" y="415"/>
                    <a:pt x="79388" y="0"/>
                    <a:pt x="7901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76200" dir="846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icy Rice"/>
              <a:buNone/>
              <a:defRPr sz="35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icy Rice"/>
              <a:buNone/>
              <a:defRPr sz="35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icy Rice"/>
              <a:buNone/>
              <a:defRPr sz="35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icy Rice"/>
              <a:buNone/>
              <a:defRPr sz="35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icy Rice"/>
              <a:buNone/>
              <a:defRPr sz="35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icy Rice"/>
              <a:buNone/>
              <a:defRPr sz="35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icy Rice"/>
              <a:buNone/>
              <a:defRPr sz="35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icy Rice"/>
              <a:buNone/>
              <a:defRPr sz="35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picy Rice"/>
              <a:buNone/>
              <a:defRPr sz="35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59" r:id="rId7"/>
    <p:sldLayoutId id="2147483661" r:id="rId8"/>
    <p:sldLayoutId id="2147483663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2Tynxt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code.visualstudi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alfreddo@mail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docs.google.com/spreadsheets/d/1j_JMyJ0HfbpccJsbDX-KJQtFhrzjKYjn9vgS8xBTvNo/copy#gid=5093685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icy+Ric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fonts.google.com/specimen/Poppins)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/>
          <p:nvPr/>
        </p:nvSpPr>
        <p:spPr>
          <a:xfrm>
            <a:off x="2049450" y="3245550"/>
            <a:ext cx="5045100" cy="1192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4"/>
          <p:cNvSpPr txBox="1">
            <a:spLocks noGrp="1"/>
          </p:cNvSpPr>
          <p:nvPr>
            <p:ph type="ctrTitle"/>
          </p:nvPr>
        </p:nvSpPr>
        <p:spPr>
          <a:xfrm>
            <a:off x="1734600" y="1264750"/>
            <a:ext cx="5674800" cy="18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GitHub</a:t>
            </a:r>
          </a:p>
        </p:txBody>
      </p:sp>
      <p:sp>
        <p:nvSpPr>
          <p:cNvPr id="538" name="Google Shape;538;p34"/>
          <p:cNvSpPr txBox="1">
            <a:spLocks noGrp="1"/>
          </p:cNvSpPr>
          <p:nvPr>
            <p:ph type="subTitle" idx="1"/>
          </p:nvPr>
        </p:nvSpPr>
        <p:spPr>
          <a:xfrm>
            <a:off x="2856150" y="3471750"/>
            <a:ext cx="34317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Crear una cuenta y manual basico de GIT Y GITHUB parte 1</a:t>
            </a:r>
          </a:p>
        </p:txBody>
      </p:sp>
      <p:grpSp>
        <p:nvGrpSpPr>
          <p:cNvPr id="539" name="Google Shape;539;p34"/>
          <p:cNvGrpSpPr/>
          <p:nvPr/>
        </p:nvGrpSpPr>
        <p:grpSpPr>
          <a:xfrm>
            <a:off x="6672635" y="3146202"/>
            <a:ext cx="805003" cy="707693"/>
            <a:chOff x="5324483" y="774682"/>
            <a:chExt cx="3701162" cy="3253759"/>
          </a:xfrm>
        </p:grpSpPr>
        <p:sp>
          <p:nvSpPr>
            <p:cNvPr id="540" name="Google Shape;540;p34"/>
            <p:cNvSpPr/>
            <p:nvPr/>
          </p:nvSpPr>
          <p:spPr>
            <a:xfrm>
              <a:off x="5324483" y="794141"/>
              <a:ext cx="3644887" cy="3214050"/>
            </a:xfrm>
            <a:custGeom>
              <a:avLst/>
              <a:gdLst/>
              <a:ahLst/>
              <a:cxnLst/>
              <a:rect l="l" t="t" r="r" b="b"/>
              <a:pathLst>
                <a:path w="41581" h="36666" extrusionOk="0">
                  <a:moveTo>
                    <a:pt x="17975" y="1"/>
                  </a:moveTo>
                  <a:cubicBezTo>
                    <a:pt x="16197" y="1"/>
                    <a:pt x="14415" y="552"/>
                    <a:pt x="12980" y="1604"/>
                  </a:cubicBezTo>
                  <a:cubicBezTo>
                    <a:pt x="12419" y="2016"/>
                    <a:pt x="11904" y="2503"/>
                    <a:pt x="11520" y="3083"/>
                  </a:cubicBezTo>
                  <a:cubicBezTo>
                    <a:pt x="10535" y="4567"/>
                    <a:pt x="10493" y="6507"/>
                    <a:pt x="10912" y="8238"/>
                  </a:cubicBezTo>
                  <a:cubicBezTo>
                    <a:pt x="11007" y="8625"/>
                    <a:pt x="11124" y="9005"/>
                    <a:pt x="11259" y="9377"/>
                  </a:cubicBezTo>
                  <a:cubicBezTo>
                    <a:pt x="10329" y="9088"/>
                    <a:pt x="9365" y="8913"/>
                    <a:pt x="8391" y="8874"/>
                  </a:cubicBezTo>
                  <a:cubicBezTo>
                    <a:pt x="8243" y="8868"/>
                    <a:pt x="8095" y="8865"/>
                    <a:pt x="7946" y="8865"/>
                  </a:cubicBezTo>
                  <a:cubicBezTo>
                    <a:pt x="6742" y="8865"/>
                    <a:pt x="5530" y="9073"/>
                    <a:pt x="4448" y="9596"/>
                  </a:cubicBezTo>
                  <a:cubicBezTo>
                    <a:pt x="1464" y="11033"/>
                    <a:pt x="1" y="14914"/>
                    <a:pt x="1117" y="18031"/>
                  </a:cubicBezTo>
                  <a:cubicBezTo>
                    <a:pt x="1986" y="20463"/>
                    <a:pt x="4257" y="22247"/>
                    <a:pt x="6779" y="22778"/>
                  </a:cubicBezTo>
                  <a:cubicBezTo>
                    <a:pt x="6214" y="23614"/>
                    <a:pt x="5841" y="24579"/>
                    <a:pt x="5801" y="25583"/>
                  </a:cubicBezTo>
                  <a:cubicBezTo>
                    <a:pt x="5775" y="26254"/>
                    <a:pt x="5894" y="26922"/>
                    <a:pt x="6109" y="27556"/>
                  </a:cubicBezTo>
                  <a:cubicBezTo>
                    <a:pt x="7022" y="30255"/>
                    <a:pt x="9827" y="32139"/>
                    <a:pt x="12650" y="32139"/>
                  </a:cubicBezTo>
                  <a:cubicBezTo>
                    <a:pt x="13075" y="32139"/>
                    <a:pt x="13500" y="32096"/>
                    <a:pt x="13919" y="32007"/>
                  </a:cubicBezTo>
                  <a:cubicBezTo>
                    <a:pt x="15014" y="31776"/>
                    <a:pt x="16020" y="31239"/>
                    <a:pt x="16854" y="30500"/>
                  </a:cubicBezTo>
                  <a:cubicBezTo>
                    <a:pt x="17362" y="32282"/>
                    <a:pt x="18580" y="33840"/>
                    <a:pt x="20083" y="34942"/>
                  </a:cubicBezTo>
                  <a:cubicBezTo>
                    <a:pt x="21553" y="36022"/>
                    <a:pt x="23420" y="36665"/>
                    <a:pt x="25229" y="36665"/>
                  </a:cubicBezTo>
                  <a:cubicBezTo>
                    <a:pt x="26600" y="36665"/>
                    <a:pt x="27938" y="36296"/>
                    <a:pt x="29046" y="35468"/>
                  </a:cubicBezTo>
                  <a:cubicBezTo>
                    <a:pt x="30872" y="34104"/>
                    <a:pt x="31767" y="31702"/>
                    <a:pt x="31599" y="29426"/>
                  </a:cubicBezTo>
                  <a:cubicBezTo>
                    <a:pt x="31553" y="28783"/>
                    <a:pt x="31424" y="28152"/>
                    <a:pt x="31236" y="27537"/>
                  </a:cubicBezTo>
                  <a:lnTo>
                    <a:pt x="31236" y="27537"/>
                  </a:lnTo>
                  <a:cubicBezTo>
                    <a:pt x="32170" y="27776"/>
                    <a:pt x="33127" y="27919"/>
                    <a:pt x="34085" y="27919"/>
                  </a:cubicBezTo>
                  <a:cubicBezTo>
                    <a:pt x="34443" y="27919"/>
                    <a:pt x="34801" y="27899"/>
                    <a:pt x="35158" y="27856"/>
                  </a:cubicBezTo>
                  <a:cubicBezTo>
                    <a:pt x="36942" y="27642"/>
                    <a:pt x="38697" y="26834"/>
                    <a:pt x="39838" y="25443"/>
                  </a:cubicBezTo>
                  <a:cubicBezTo>
                    <a:pt x="41420" y="23516"/>
                    <a:pt x="41580" y="20553"/>
                    <a:pt x="40218" y="18469"/>
                  </a:cubicBezTo>
                  <a:cubicBezTo>
                    <a:pt x="39617" y="17546"/>
                    <a:pt x="38764" y="16808"/>
                    <a:pt x="37844" y="16205"/>
                  </a:cubicBezTo>
                  <a:cubicBezTo>
                    <a:pt x="36747" y="15487"/>
                    <a:pt x="35529" y="14949"/>
                    <a:pt x="34261" y="14621"/>
                  </a:cubicBezTo>
                  <a:cubicBezTo>
                    <a:pt x="34544" y="14350"/>
                    <a:pt x="34814" y="14068"/>
                    <a:pt x="35067" y="13768"/>
                  </a:cubicBezTo>
                  <a:cubicBezTo>
                    <a:pt x="36947" y="11550"/>
                    <a:pt x="37807" y="8276"/>
                    <a:pt x="36551" y="5652"/>
                  </a:cubicBezTo>
                  <a:cubicBezTo>
                    <a:pt x="35804" y="4089"/>
                    <a:pt x="34345" y="2885"/>
                    <a:pt x="32671" y="2445"/>
                  </a:cubicBezTo>
                  <a:cubicBezTo>
                    <a:pt x="32178" y="2316"/>
                    <a:pt x="31678" y="2255"/>
                    <a:pt x="31179" y="2255"/>
                  </a:cubicBezTo>
                  <a:cubicBezTo>
                    <a:pt x="29083" y="2255"/>
                    <a:pt x="27007" y="3329"/>
                    <a:pt x="25557" y="4930"/>
                  </a:cubicBezTo>
                  <a:cubicBezTo>
                    <a:pt x="24637" y="2920"/>
                    <a:pt x="22912" y="1273"/>
                    <a:pt x="20835" y="505"/>
                  </a:cubicBezTo>
                  <a:cubicBezTo>
                    <a:pt x="19921" y="166"/>
                    <a:pt x="18948" y="1"/>
                    <a:pt x="1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338946" y="774682"/>
              <a:ext cx="3686699" cy="3253759"/>
            </a:xfrm>
            <a:custGeom>
              <a:avLst/>
              <a:gdLst/>
              <a:ahLst/>
              <a:cxnLst/>
              <a:rect l="l" t="t" r="r" b="b"/>
              <a:pathLst>
                <a:path w="42058" h="37119" extrusionOk="0">
                  <a:moveTo>
                    <a:pt x="17756" y="458"/>
                  </a:moveTo>
                  <a:cubicBezTo>
                    <a:pt x="20918" y="458"/>
                    <a:pt x="23790" y="2337"/>
                    <a:pt x="25191" y="5269"/>
                  </a:cubicBezTo>
                  <a:cubicBezTo>
                    <a:pt x="25228" y="5344"/>
                    <a:pt x="25309" y="5381"/>
                    <a:pt x="25389" y="5381"/>
                  </a:cubicBezTo>
                  <a:cubicBezTo>
                    <a:pt x="25451" y="5381"/>
                    <a:pt x="25513" y="5359"/>
                    <a:pt x="25554" y="5315"/>
                  </a:cubicBezTo>
                  <a:cubicBezTo>
                    <a:pt x="27019" y="3752"/>
                    <a:pt x="29080" y="2757"/>
                    <a:pt x="31092" y="2757"/>
                  </a:cubicBezTo>
                  <a:cubicBezTo>
                    <a:pt x="32625" y="2757"/>
                    <a:pt x="34128" y="3334"/>
                    <a:pt x="35317" y="4677"/>
                  </a:cubicBezTo>
                  <a:cubicBezTo>
                    <a:pt x="38005" y="7713"/>
                    <a:pt x="36533" y="12148"/>
                    <a:pt x="33934" y="14680"/>
                  </a:cubicBezTo>
                  <a:cubicBezTo>
                    <a:pt x="33808" y="14801"/>
                    <a:pt x="33868" y="15019"/>
                    <a:pt x="34034" y="15064"/>
                  </a:cubicBezTo>
                  <a:cubicBezTo>
                    <a:pt x="37728" y="16077"/>
                    <a:pt x="41567" y="18933"/>
                    <a:pt x="40595" y="23231"/>
                  </a:cubicBezTo>
                  <a:cubicBezTo>
                    <a:pt x="39846" y="26548"/>
                    <a:pt x="36784" y="27849"/>
                    <a:pt x="33730" y="27849"/>
                  </a:cubicBezTo>
                  <a:cubicBezTo>
                    <a:pt x="32844" y="27849"/>
                    <a:pt x="31959" y="27739"/>
                    <a:pt x="31131" y="27538"/>
                  </a:cubicBezTo>
                  <a:cubicBezTo>
                    <a:pt x="31112" y="27533"/>
                    <a:pt x="31093" y="27531"/>
                    <a:pt x="31074" y="27531"/>
                  </a:cubicBezTo>
                  <a:cubicBezTo>
                    <a:pt x="30928" y="27531"/>
                    <a:pt x="30803" y="27667"/>
                    <a:pt x="30847" y="27819"/>
                  </a:cubicBezTo>
                  <a:cubicBezTo>
                    <a:pt x="31953" y="31628"/>
                    <a:pt x="30186" y="36119"/>
                    <a:pt x="25869" y="36608"/>
                  </a:cubicBezTo>
                  <a:cubicBezTo>
                    <a:pt x="25588" y="36640"/>
                    <a:pt x="25306" y="36656"/>
                    <a:pt x="25025" y="36656"/>
                  </a:cubicBezTo>
                  <a:cubicBezTo>
                    <a:pt x="21425" y="36656"/>
                    <a:pt x="17972" y="34103"/>
                    <a:pt x="16913" y="30662"/>
                  </a:cubicBezTo>
                  <a:cubicBezTo>
                    <a:pt x="16879" y="30553"/>
                    <a:pt x="16789" y="30496"/>
                    <a:pt x="16693" y="30496"/>
                  </a:cubicBezTo>
                  <a:cubicBezTo>
                    <a:pt x="16636" y="30496"/>
                    <a:pt x="16576" y="30517"/>
                    <a:pt x="16526" y="30559"/>
                  </a:cubicBezTo>
                  <a:cubicBezTo>
                    <a:pt x="15310" y="31586"/>
                    <a:pt x="13862" y="32097"/>
                    <a:pt x="12401" y="32097"/>
                  </a:cubicBezTo>
                  <a:cubicBezTo>
                    <a:pt x="11140" y="32097"/>
                    <a:pt x="9869" y="31716"/>
                    <a:pt x="8729" y="30960"/>
                  </a:cubicBezTo>
                  <a:cubicBezTo>
                    <a:pt x="6086" y="29203"/>
                    <a:pt x="5037" y="25872"/>
                    <a:pt x="6815" y="23117"/>
                  </a:cubicBezTo>
                  <a:cubicBezTo>
                    <a:pt x="6894" y="22995"/>
                    <a:pt x="6817" y="22809"/>
                    <a:pt x="6678" y="22776"/>
                  </a:cubicBezTo>
                  <a:cubicBezTo>
                    <a:pt x="3782" y="22115"/>
                    <a:pt x="1203" y="19874"/>
                    <a:pt x="852" y="16808"/>
                  </a:cubicBezTo>
                  <a:cubicBezTo>
                    <a:pt x="535" y="14079"/>
                    <a:pt x="1935" y="11272"/>
                    <a:pt x="4399" y="10016"/>
                  </a:cubicBezTo>
                  <a:cubicBezTo>
                    <a:pt x="5474" y="9529"/>
                    <a:pt x="6621" y="9321"/>
                    <a:pt x="7775" y="9321"/>
                  </a:cubicBezTo>
                  <a:cubicBezTo>
                    <a:pt x="8872" y="9321"/>
                    <a:pt x="9976" y="9508"/>
                    <a:pt x="11033" y="9823"/>
                  </a:cubicBezTo>
                  <a:cubicBezTo>
                    <a:pt x="11052" y="9829"/>
                    <a:pt x="11071" y="9831"/>
                    <a:pt x="11090" y="9831"/>
                  </a:cubicBezTo>
                  <a:cubicBezTo>
                    <a:pt x="11233" y="9831"/>
                    <a:pt x="11369" y="9687"/>
                    <a:pt x="11318" y="9538"/>
                  </a:cubicBezTo>
                  <a:cubicBezTo>
                    <a:pt x="10672" y="7705"/>
                    <a:pt x="10395" y="5593"/>
                    <a:pt x="11329" y="3804"/>
                  </a:cubicBezTo>
                  <a:cubicBezTo>
                    <a:pt x="12233" y="2068"/>
                    <a:pt x="14259" y="1011"/>
                    <a:pt x="16107" y="629"/>
                  </a:cubicBezTo>
                  <a:cubicBezTo>
                    <a:pt x="16661" y="514"/>
                    <a:pt x="17213" y="458"/>
                    <a:pt x="17756" y="458"/>
                  </a:cubicBezTo>
                  <a:close/>
                  <a:moveTo>
                    <a:pt x="17736" y="1"/>
                  </a:moveTo>
                  <a:cubicBezTo>
                    <a:pt x="17066" y="1"/>
                    <a:pt x="16386" y="80"/>
                    <a:pt x="15706" y="244"/>
                  </a:cubicBezTo>
                  <a:cubicBezTo>
                    <a:pt x="13828" y="701"/>
                    <a:pt x="11867" y="1821"/>
                    <a:pt x="10931" y="3571"/>
                  </a:cubicBezTo>
                  <a:cubicBezTo>
                    <a:pt x="9991" y="5325"/>
                    <a:pt x="10160" y="7413"/>
                    <a:pt x="10740" y="9262"/>
                  </a:cubicBezTo>
                  <a:lnTo>
                    <a:pt x="10740" y="9262"/>
                  </a:lnTo>
                  <a:cubicBezTo>
                    <a:pt x="9776" y="9009"/>
                    <a:pt x="8785" y="8865"/>
                    <a:pt x="7800" y="8865"/>
                  </a:cubicBezTo>
                  <a:cubicBezTo>
                    <a:pt x="6567" y="8865"/>
                    <a:pt x="5343" y="9090"/>
                    <a:pt x="4189" y="9608"/>
                  </a:cubicBezTo>
                  <a:lnTo>
                    <a:pt x="4189" y="9608"/>
                  </a:lnTo>
                  <a:cubicBezTo>
                    <a:pt x="4181" y="9611"/>
                    <a:pt x="4174" y="9614"/>
                    <a:pt x="4166" y="9618"/>
                  </a:cubicBezTo>
                  <a:cubicBezTo>
                    <a:pt x="4166" y="9618"/>
                    <a:pt x="4166" y="9618"/>
                    <a:pt x="4166" y="9618"/>
                  </a:cubicBezTo>
                  <a:lnTo>
                    <a:pt x="4166" y="9618"/>
                  </a:lnTo>
                  <a:cubicBezTo>
                    <a:pt x="4159" y="9621"/>
                    <a:pt x="4152" y="9625"/>
                    <a:pt x="4145" y="9629"/>
                  </a:cubicBezTo>
                  <a:lnTo>
                    <a:pt x="4145" y="9629"/>
                  </a:lnTo>
                  <a:cubicBezTo>
                    <a:pt x="1473" y="11002"/>
                    <a:pt x="0" y="14103"/>
                    <a:pt x="421" y="17056"/>
                  </a:cubicBezTo>
                  <a:cubicBezTo>
                    <a:pt x="857" y="20107"/>
                    <a:pt x="3369" y="22379"/>
                    <a:pt x="6255" y="23147"/>
                  </a:cubicBezTo>
                  <a:lnTo>
                    <a:pt x="6255" y="23147"/>
                  </a:lnTo>
                  <a:cubicBezTo>
                    <a:pt x="4617" y="25983"/>
                    <a:pt x="5658" y="29332"/>
                    <a:pt x="8289" y="31216"/>
                  </a:cubicBezTo>
                  <a:cubicBezTo>
                    <a:pt x="9540" y="32110"/>
                    <a:pt x="10963" y="32554"/>
                    <a:pt x="12377" y="32554"/>
                  </a:cubicBezTo>
                  <a:cubicBezTo>
                    <a:pt x="13853" y="32554"/>
                    <a:pt x="15320" y="32071"/>
                    <a:pt x="16575" y="31109"/>
                  </a:cubicBezTo>
                  <a:lnTo>
                    <a:pt x="16575" y="31109"/>
                  </a:lnTo>
                  <a:cubicBezTo>
                    <a:pt x="17801" y="34573"/>
                    <a:pt x="21333" y="37118"/>
                    <a:pt x="25015" y="37118"/>
                  </a:cubicBezTo>
                  <a:cubicBezTo>
                    <a:pt x="25374" y="37118"/>
                    <a:pt x="25735" y="37094"/>
                    <a:pt x="26095" y="37044"/>
                  </a:cubicBezTo>
                  <a:cubicBezTo>
                    <a:pt x="30451" y="36441"/>
                    <a:pt x="32340" y="31992"/>
                    <a:pt x="31390" y="28068"/>
                  </a:cubicBezTo>
                  <a:lnTo>
                    <a:pt x="31390" y="28068"/>
                  </a:lnTo>
                  <a:cubicBezTo>
                    <a:pt x="32142" y="28224"/>
                    <a:pt x="32927" y="28307"/>
                    <a:pt x="33712" y="28307"/>
                  </a:cubicBezTo>
                  <a:cubicBezTo>
                    <a:pt x="36972" y="28307"/>
                    <a:pt x="40228" y="26881"/>
                    <a:pt x="41040" y="23352"/>
                  </a:cubicBezTo>
                  <a:cubicBezTo>
                    <a:pt x="42057" y="18945"/>
                    <a:pt x="38351" y="15900"/>
                    <a:pt x="34533" y="14728"/>
                  </a:cubicBezTo>
                  <a:lnTo>
                    <a:pt x="34533" y="14728"/>
                  </a:lnTo>
                  <a:cubicBezTo>
                    <a:pt x="37142" y="11976"/>
                    <a:pt x="38409" y="7468"/>
                    <a:pt x="35643" y="4351"/>
                  </a:cubicBezTo>
                  <a:cubicBezTo>
                    <a:pt x="34372" y="2917"/>
                    <a:pt x="32752" y="2298"/>
                    <a:pt x="31102" y="2298"/>
                  </a:cubicBezTo>
                  <a:cubicBezTo>
                    <a:pt x="29067" y="2298"/>
                    <a:pt x="26985" y="3240"/>
                    <a:pt x="25452" y="4760"/>
                  </a:cubicBezTo>
                  <a:lnTo>
                    <a:pt x="25452" y="4760"/>
                  </a:lnTo>
                  <a:cubicBezTo>
                    <a:pt x="23925" y="1823"/>
                    <a:pt x="20952" y="1"/>
                    <a:pt x="17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149407" y="1358552"/>
              <a:ext cx="1995786" cy="1973170"/>
            </a:xfrm>
            <a:custGeom>
              <a:avLst/>
              <a:gdLst/>
              <a:ahLst/>
              <a:cxnLst/>
              <a:rect l="l" t="t" r="r" b="b"/>
              <a:pathLst>
                <a:path w="22768" h="22510" extrusionOk="0">
                  <a:moveTo>
                    <a:pt x="12104" y="1"/>
                  </a:moveTo>
                  <a:cubicBezTo>
                    <a:pt x="11931" y="1"/>
                    <a:pt x="11752" y="19"/>
                    <a:pt x="11571" y="59"/>
                  </a:cubicBezTo>
                  <a:cubicBezTo>
                    <a:pt x="10462" y="301"/>
                    <a:pt x="9512" y="1126"/>
                    <a:pt x="9032" y="2144"/>
                  </a:cubicBezTo>
                  <a:cubicBezTo>
                    <a:pt x="8911" y="2402"/>
                    <a:pt x="8817" y="2701"/>
                    <a:pt x="8764" y="3008"/>
                  </a:cubicBezTo>
                  <a:cubicBezTo>
                    <a:pt x="8761" y="3008"/>
                    <a:pt x="8759" y="3006"/>
                    <a:pt x="8755" y="3003"/>
                  </a:cubicBezTo>
                  <a:cubicBezTo>
                    <a:pt x="8105" y="2697"/>
                    <a:pt x="7311" y="2352"/>
                    <a:pt x="6554" y="2352"/>
                  </a:cubicBezTo>
                  <a:cubicBezTo>
                    <a:pt x="6178" y="2352"/>
                    <a:pt x="5812" y="2437"/>
                    <a:pt x="5477" y="2654"/>
                  </a:cubicBezTo>
                  <a:cubicBezTo>
                    <a:pt x="4450" y="3325"/>
                    <a:pt x="4294" y="4678"/>
                    <a:pt x="4724" y="5787"/>
                  </a:cubicBezTo>
                  <a:cubicBezTo>
                    <a:pt x="4295" y="5648"/>
                    <a:pt x="3850" y="5569"/>
                    <a:pt x="3425" y="5569"/>
                  </a:cubicBezTo>
                  <a:cubicBezTo>
                    <a:pt x="2390" y="5569"/>
                    <a:pt x="1476" y="6039"/>
                    <a:pt x="1212" y="7254"/>
                  </a:cubicBezTo>
                  <a:cubicBezTo>
                    <a:pt x="937" y="8517"/>
                    <a:pt x="1494" y="9707"/>
                    <a:pt x="2423" y="10397"/>
                  </a:cubicBezTo>
                  <a:cubicBezTo>
                    <a:pt x="2125" y="10446"/>
                    <a:pt x="1831" y="10537"/>
                    <a:pt x="1550" y="10686"/>
                  </a:cubicBezTo>
                  <a:cubicBezTo>
                    <a:pt x="411" y="11282"/>
                    <a:pt x="0" y="12519"/>
                    <a:pt x="676" y="13637"/>
                  </a:cubicBezTo>
                  <a:cubicBezTo>
                    <a:pt x="1314" y="14693"/>
                    <a:pt x="2565" y="15300"/>
                    <a:pt x="3770" y="15398"/>
                  </a:cubicBezTo>
                  <a:cubicBezTo>
                    <a:pt x="3863" y="15406"/>
                    <a:pt x="3969" y="15410"/>
                    <a:pt x="4084" y="15410"/>
                  </a:cubicBezTo>
                  <a:cubicBezTo>
                    <a:pt x="4240" y="15410"/>
                    <a:pt x="4412" y="15402"/>
                    <a:pt x="4592" y="15386"/>
                  </a:cubicBezTo>
                  <a:lnTo>
                    <a:pt x="4592" y="15386"/>
                  </a:lnTo>
                  <a:cubicBezTo>
                    <a:pt x="4196" y="15811"/>
                    <a:pt x="3893" y="16309"/>
                    <a:pt x="3758" y="16887"/>
                  </a:cubicBezTo>
                  <a:cubicBezTo>
                    <a:pt x="3502" y="17979"/>
                    <a:pt x="3891" y="19130"/>
                    <a:pt x="4769" y="19833"/>
                  </a:cubicBezTo>
                  <a:cubicBezTo>
                    <a:pt x="5260" y="20227"/>
                    <a:pt x="5787" y="20396"/>
                    <a:pt x="6309" y="20396"/>
                  </a:cubicBezTo>
                  <a:cubicBezTo>
                    <a:pt x="7153" y="20396"/>
                    <a:pt x="7981" y="19954"/>
                    <a:pt x="8615" y="19302"/>
                  </a:cubicBezTo>
                  <a:cubicBezTo>
                    <a:pt x="8833" y="20609"/>
                    <a:pt x="9595" y="21799"/>
                    <a:pt x="10928" y="22349"/>
                  </a:cubicBezTo>
                  <a:cubicBezTo>
                    <a:pt x="11195" y="22460"/>
                    <a:pt x="11462" y="22510"/>
                    <a:pt x="11724" y="22510"/>
                  </a:cubicBezTo>
                  <a:cubicBezTo>
                    <a:pt x="12890" y="22510"/>
                    <a:pt x="13952" y="21518"/>
                    <a:pt x="14431" y="20476"/>
                  </a:cubicBezTo>
                  <a:cubicBezTo>
                    <a:pt x="14529" y="20266"/>
                    <a:pt x="14601" y="20048"/>
                    <a:pt x="14655" y="19826"/>
                  </a:cubicBezTo>
                  <a:cubicBezTo>
                    <a:pt x="14846" y="20036"/>
                    <a:pt x="15058" y="20229"/>
                    <a:pt x="15295" y="20399"/>
                  </a:cubicBezTo>
                  <a:cubicBezTo>
                    <a:pt x="15809" y="20767"/>
                    <a:pt x="16441" y="20986"/>
                    <a:pt x="17060" y="20986"/>
                  </a:cubicBezTo>
                  <a:cubicBezTo>
                    <a:pt x="17664" y="20986"/>
                    <a:pt x="18254" y="20778"/>
                    <a:pt x="18708" y="20301"/>
                  </a:cubicBezTo>
                  <a:cubicBezTo>
                    <a:pt x="19640" y="19323"/>
                    <a:pt x="19190" y="17664"/>
                    <a:pt x="18680" y="16586"/>
                  </a:cubicBezTo>
                  <a:cubicBezTo>
                    <a:pt x="18533" y="16276"/>
                    <a:pt x="18361" y="15978"/>
                    <a:pt x="18163" y="15694"/>
                  </a:cubicBezTo>
                  <a:lnTo>
                    <a:pt x="18163" y="15694"/>
                  </a:lnTo>
                  <a:cubicBezTo>
                    <a:pt x="18532" y="15778"/>
                    <a:pt x="18909" y="15824"/>
                    <a:pt x="19278" y="15824"/>
                  </a:cubicBezTo>
                  <a:cubicBezTo>
                    <a:pt x="20356" y="15824"/>
                    <a:pt x="21366" y="15429"/>
                    <a:pt x="21918" y="14436"/>
                  </a:cubicBezTo>
                  <a:cubicBezTo>
                    <a:pt x="22768" y="12910"/>
                    <a:pt x="21641" y="11571"/>
                    <a:pt x="20234" y="10921"/>
                  </a:cubicBezTo>
                  <a:cubicBezTo>
                    <a:pt x="20823" y="10662"/>
                    <a:pt x="21375" y="10311"/>
                    <a:pt x="21803" y="9905"/>
                  </a:cubicBezTo>
                  <a:cubicBezTo>
                    <a:pt x="22656" y="9102"/>
                    <a:pt x="22537" y="8035"/>
                    <a:pt x="21967" y="7094"/>
                  </a:cubicBezTo>
                  <a:cubicBezTo>
                    <a:pt x="21275" y="5953"/>
                    <a:pt x="20039" y="5334"/>
                    <a:pt x="18792" y="5334"/>
                  </a:cubicBezTo>
                  <a:cubicBezTo>
                    <a:pt x="18570" y="5334"/>
                    <a:pt x="18347" y="5353"/>
                    <a:pt x="18128" y="5393"/>
                  </a:cubicBezTo>
                  <a:cubicBezTo>
                    <a:pt x="18498" y="4464"/>
                    <a:pt x="18454" y="3378"/>
                    <a:pt x="17811" y="2556"/>
                  </a:cubicBezTo>
                  <a:cubicBezTo>
                    <a:pt x="17394" y="2023"/>
                    <a:pt x="16785" y="1781"/>
                    <a:pt x="16155" y="1781"/>
                  </a:cubicBezTo>
                  <a:cubicBezTo>
                    <a:pt x="15817" y="1781"/>
                    <a:pt x="15473" y="1851"/>
                    <a:pt x="15151" y="1983"/>
                  </a:cubicBezTo>
                  <a:cubicBezTo>
                    <a:pt x="14937" y="2069"/>
                    <a:pt x="14739" y="2181"/>
                    <a:pt x="14550" y="2312"/>
                  </a:cubicBezTo>
                  <a:cubicBezTo>
                    <a:pt x="14496" y="1118"/>
                    <a:pt x="13442" y="1"/>
                    <a:pt x="12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120657" y="1338567"/>
              <a:ext cx="2059513" cy="2013405"/>
            </a:xfrm>
            <a:custGeom>
              <a:avLst/>
              <a:gdLst/>
              <a:ahLst/>
              <a:cxnLst/>
              <a:rect l="l" t="t" r="r" b="b"/>
              <a:pathLst>
                <a:path w="23495" h="22969" extrusionOk="0">
                  <a:moveTo>
                    <a:pt x="12387" y="475"/>
                  </a:moveTo>
                  <a:cubicBezTo>
                    <a:pt x="13529" y="475"/>
                    <a:pt x="14524" y="1323"/>
                    <a:pt x="14647" y="2540"/>
                  </a:cubicBezTo>
                  <a:cubicBezTo>
                    <a:pt x="14660" y="2664"/>
                    <a:pt x="14762" y="2775"/>
                    <a:pt x="14881" y="2775"/>
                  </a:cubicBezTo>
                  <a:cubicBezTo>
                    <a:pt x="14918" y="2775"/>
                    <a:pt x="14956" y="2764"/>
                    <a:pt x="14995" y="2740"/>
                  </a:cubicBezTo>
                  <a:cubicBezTo>
                    <a:pt x="15447" y="2448"/>
                    <a:pt x="15988" y="2244"/>
                    <a:pt x="16519" y="2244"/>
                  </a:cubicBezTo>
                  <a:cubicBezTo>
                    <a:pt x="16911" y="2244"/>
                    <a:pt x="17296" y="2355"/>
                    <a:pt x="17636" y="2626"/>
                  </a:cubicBezTo>
                  <a:cubicBezTo>
                    <a:pt x="18542" y="3343"/>
                    <a:pt x="18591" y="4547"/>
                    <a:pt x="18232" y="5559"/>
                  </a:cubicBezTo>
                  <a:cubicBezTo>
                    <a:pt x="18172" y="5727"/>
                    <a:pt x="18328" y="5845"/>
                    <a:pt x="18477" y="5845"/>
                  </a:cubicBezTo>
                  <a:cubicBezTo>
                    <a:pt x="18490" y="5845"/>
                    <a:pt x="18504" y="5845"/>
                    <a:pt x="18517" y="5843"/>
                  </a:cubicBezTo>
                  <a:cubicBezTo>
                    <a:pt x="18702" y="5816"/>
                    <a:pt x="18889" y="5802"/>
                    <a:pt x="19074" y="5802"/>
                  </a:cubicBezTo>
                  <a:cubicBezTo>
                    <a:pt x="20283" y="5802"/>
                    <a:pt x="21448" y="6370"/>
                    <a:pt x="22097" y="7438"/>
                  </a:cubicBezTo>
                  <a:cubicBezTo>
                    <a:pt x="23103" y="9104"/>
                    <a:pt x="21929" y="10252"/>
                    <a:pt x="20445" y="10948"/>
                  </a:cubicBezTo>
                  <a:cubicBezTo>
                    <a:pt x="20292" y="11021"/>
                    <a:pt x="20296" y="11275"/>
                    <a:pt x="20445" y="11347"/>
                  </a:cubicBezTo>
                  <a:cubicBezTo>
                    <a:pt x="21696" y="11972"/>
                    <a:pt x="22884" y="13208"/>
                    <a:pt x="21978" y="14659"/>
                  </a:cubicBezTo>
                  <a:cubicBezTo>
                    <a:pt x="21444" y="15516"/>
                    <a:pt x="20527" y="15809"/>
                    <a:pt x="19590" y="15809"/>
                  </a:cubicBezTo>
                  <a:cubicBezTo>
                    <a:pt x="19240" y="15809"/>
                    <a:pt x="18888" y="15768"/>
                    <a:pt x="18551" y="15700"/>
                  </a:cubicBezTo>
                  <a:cubicBezTo>
                    <a:pt x="18536" y="15697"/>
                    <a:pt x="18521" y="15696"/>
                    <a:pt x="18506" y="15696"/>
                  </a:cubicBezTo>
                  <a:cubicBezTo>
                    <a:pt x="18339" y="15696"/>
                    <a:pt x="18184" y="15874"/>
                    <a:pt x="18293" y="16039"/>
                  </a:cubicBezTo>
                  <a:cubicBezTo>
                    <a:pt x="18976" y="17082"/>
                    <a:pt x="19791" y="18778"/>
                    <a:pt x="19124" y="20017"/>
                  </a:cubicBezTo>
                  <a:cubicBezTo>
                    <a:pt x="18751" y="20712"/>
                    <a:pt x="18159" y="20980"/>
                    <a:pt x="17525" y="20980"/>
                  </a:cubicBezTo>
                  <a:cubicBezTo>
                    <a:pt x="16662" y="20980"/>
                    <a:pt x="15722" y="20484"/>
                    <a:pt x="15146" y="19891"/>
                  </a:cubicBezTo>
                  <a:cubicBezTo>
                    <a:pt x="15102" y="19844"/>
                    <a:pt x="15045" y="19823"/>
                    <a:pt x="14988" y="19823"/>
                  </a:cubicBezTo>
                  <a:cubicBezTo>
                    <a:pt x="14889" y="19823"/>
                    <a:pt x="14791" y="19888"/>
                    <a:pt x="14761" y="19991"/>
                  </a:cubicBezTo>
                  <a:cubicBezTo>
                    <a:pt x="14404" y="21218"/>
                    <a:pt x="13348" y="22490"/>
                    <a:pt x="12060" y="22490"/>
                  </a:cubicBezTo>
                  <a:cubicBezTo>
                    <a:pt x="11761" y="22490"/>
                    <a:pt x="11449" y="22421"/>
                    <a:pt x="11130" y="22267"/>
                  </a:cubicBezTo>
                  <a:cubicBezTo>
                    <a:pt x="10012" y="21727"/>
                    <a:pt x="9395" y="20646"/>
                    <a:pt x="9166" y="19467"/>
                  </a:cubicBezTo>
                  <a:cubicBezTo>
                    <a:pt x="9145" y="19359"/>
                    <a:pt x="9046" y="19303"/>
                    <a:pt x="8946" y="19303"/>
                  </a:cubicBezTo>
                  <a:cubicBezTo>
                    <a:pt x="8885" y="19303"/>
                    <a:pt x="8824" y="19324"/>
                    <a:pt x="8780" y="19367"/>
                  </a:cubicBezTo>
                  <a:cubicBezTo>
                    <a:pt x="8166" y="19961"/>
                    <a:pt x="7380" y="20367"/>
                    <a:pt x="6600" y="20367"/>
                  </a:cubicBezTo>
                  <a:cubicBezTo>
                    <a:pt x="6061" y="20367"/>
                    <a:pt x="5524" y="20173"/>
                    <a:pt x="5050" y="19712"/>
                  </a:cubicBezTo>
                  <a:cubicBezTo>
                    <a:pt x="3897" y="18593"/>
                    <a:pt x="4093" y="16914"/>
                    <a:pt x="5083" y="15778"/>
                  </a:cubicBezTo>
                  <a:cubicBezTo>
                    <a:pt x="5199" y="15641"/>
                    <a:pt x="5135" y="15383"/>
                    <a:pt x="4936" y="15383"/>
                  </a:cubicBezTo>
                  <a:cubicBezTo>
                    <a:pt x="4930" y="15383"/>
                    <a:pt x="4925" y="15384"/>
                    <a:pt x="4920" y="15384"/>
                  </a:cubicBezTo>
                  <a:cubicBezTo>
                    <a:pt x="4797" y="15392"/>
                    <a:pt x="4673" y="15396"/>
                    <a:pt x="4549" y="15396"/>
                  </a:cubicBezTo>
                  <a:cubicBezTo>
                    <a:pt x="3445" y="15396"/>
                    <a:pt x="2338" y="15059"/>
                    <a:pt x="1566" y="14222"/>
                  </a:cubicBezTo>
                  <a:cubicBezTo>
                    <a:pt x="308" y="12856"/>
                    <a:pt x="1114" y="11214"/>
                    <a:pt x="2814" y="10848"/>
                  </a:cubicBezTo>
                  <a:cubicBezTo>
                    <a:pt x="2973" y="10814"/>
                    <a:pt x="3049" y="10569"/>
                    <a:pt x="2914" y="10462"/>
                  </a:cubicBezTo>
                  <a:cubicBezTo>
                    <a:pt x="1864" y="9614"/>
                    <a:pt x="1223" y="7993"/>
                    <a:pt x="2094" y="6775"/>
                  </a:cubicBezTo>
                  <a:cubicBezTo>
                    <a:pt x="2490" y="6222"/>
                    <a:pt x="3096" y="6035"/>
                    <a:pt x="3726" y="6035"/>
                  </a:cubicBezTo>
                  <a:cubicBezTo>
                    <a:pt x="4155" y="6035"/>
                    <a:pt x="4596" y="6122"/>
                    <a:pt x="4990" y="6238"/>
                  </a:cubicBezTo>
                  <a:cubicBezTo>
                    <a:pt x="5014" y="6246"/>
                    <a:pt x="5038" y="6249"/>
                    <a:pt x="5059" y="6249"/>
                  </a:cubicBezTo>
                  <a:cubicBezTo>
                    <a:pt x="5117" y="6249"/>
                    <a:pt x="5165" y="6226"/>
                    <a:pt x="5201" y="6191"/>
                  </a:cubicBezTo>
                  <a:lnTo>
                    <a:pt x="5201" y="6191"/>
                  </a:lnTo>
                  <a:cubicBezTo>
                    <a:pt x="5270" y="6144"/>
                    <a:pt x="5311" y="6060"/>
                    <a:pt x="5274" y="5954"/>
                  </a:cubicBezTo>
                  <a:cubicBezTo>
                    <a:pt x="4938" y="4978"/>
                    <a:pt x="4946" y="3706"/>
                    <a:pt x="5922" y="3083"/>
                  </a:cubicBezTo>
                  <a:cubicBezTo>
                    <a:pt x="6225" y="2888"/>
                    <a:pt x="6560" y="2811"/>
                    <a:pt x="6905" y="2811"/>
                  </a:cubicBezTo>
                  <a:cubicBezTo>
                    <a:pt x="7621" y="2811"/>
                    <a:pt x="8378" y="3142"/>
                    <a:pt x="8975" y="3436"/>
                  </a:cubicBezTo>
                  <a:cubicBezTo>
                    <a:pt x="9011" y="3454"/>
                    <a:pt x="9052" y="3462"/>
                    <a:pt x="9092" y="3462"/>
                  </a:cubicBezTo>
                  <a:cubicBezTo>
                    <a:pt x="9192" y="3462"/>
                    <a:pt x="9290" y="3408"/>
                    <a:pt x="9315" y="3297"/>
                  </a:cubicBezTo>
                  <a:cubicBezTo>
                    <a:pt x="9586" y="2055"/>
                    <a:pt x="10454" y="946"/>
                    <a:pt x="11708" y="576"/>
                  </a:cubicBezTo>
                  <a:cubicBezTo>
                    <a:pt x="11936" y="508"/>
                    <a:pt x="12165" y="475"/>
                    <a:pt x="12387" y="475"/>
                  </a:cubicBezTo>
                  <a:close/>
                  <a:moveTo>
                    <a:pt x="12425" y="1"/>
                  </a:moveTo>
                  <a:cubicBezTo>
                    <a:pt x="12343" y="1"/>
                    <a:pt x="12260" y="5"/>
                    <a:pt x="12176" y="12"/>
                  </a:cubicBezTo>
                  <a:cubicBezTo>
                    <a:pt x="10601" y="155"/>
                    <a:pt x="9359" y="1446"/>
                    <a:pt x="8938" y="2909"/>
                  </a:cubicBezTo>
                  <a:lnTo>
                    <a:pt x="8938" y="2909"/>
                  </a:lnTo>
                  <a:cubicBezTo>
                    <a:pt x="8302" y="2615"/>
                    <a:pt x="7583" y="2358"/>
                    <a:pt x="6891" y="2358"/>
                  </a:cubicBezTo>
                  <a:cubicBezTo>
                    <a:pt x="6393" y="2358"/>
                    <a:pt x="5910" y="2491"/>
                    <a:pt x="5481" y="2838"/>
                  </a:cubicBezTo>
                  <a:cubicBezTo>
                    <a:pt x="4618" y="3538"/>
                    <a:pt x="4474" y="4674"/>
                    <a:pt x="4717" y="5692"/>
                  </a:cubicBezTo>
                  <a:lnTo>
                    <a:pt x="4717" y="5692"/>
                  </a:lnTo>
                  <a:cubicBezTo>
                    <a:pt x="4400" y="5622"/>
                    <a:pt x="4069" y="5580"/>
                    <a:pt x="3742" y="5580"/>
                  </a:cubicBezTo>
                  <a:cubicBezTo>
                    <a:pt x="2920" y="5580"/>
                    <a:pt x="2127" y="5845"/>
                    <a:pt x="1649" y="6600"/>
                  </a:cubicBezTo>
                  <a:cubicBezTo>
                    <a:pt x="837" y="7883"/>
                    <a:pt x="1287" y="9503"/>
                    <a:pt x="2288" y="10516"/>
                  </a:cubicBezTo>
                  <a:lnTo>
                    <a:pt x="2288" y="10516"/>
                  </a:lnTo>
                  <a:cubicBezTo>
                    <a:pt x="957" y="10981"/>
                    <a:pt x="0" y="12258"/>
                    <a:pt x="664" y="13711"/>
                  </a:cubicBezTo>
                  <a:cubicBezTo>
                    <a:pt x="1324" y="15157"/>
                    <a:pt x="2931" y="15823"/>
                    <a:pt x="4446" y="15856"/>
                  </a:cubicBezTo>
                  <a:lnTo>
                    <a:pt x="4446" y="15856"/>
                  </a:lnTo>
                  <a:cubicBezTo>
                    <a:pt x="3572" y="17153"/>
                    <a:pt x="3515" y="18858"/>
                    <a:pt x="4724" y="20038"/>
                  </a:cubicBezTo>
                  <a:cubicBezTo>
                    <a:pt x="5288" y="20589"/>
                    <a:pt x="5937" y="20825"/>
                    <a:pt x="6590" y="20825"/>
                  </a:cubicBezTo>
                  <a:cubicBezTo>
                    <a:pt x="7367" y="20825"/>
                    <a:pt x="8150" y="20492"/>
                    <a:pt x="8807" y="19958"/>
                  </a:cubicBezTo>
                  <a:lnTo>
                    <a:pt x="8807" y="19958"/>
                  </a:lnTo>
                  <a:cubicBezTo>
                    <a:pt x="9191" y="21358"/>
                    <a:pt x="10219" y="22733"/>
                    <a:pt x="11738" y="22945"/>
                  </a:cubicBezTo>
                  <a:cubicBezTo>
                    <a:pt x="11853" y="22961"/>
                    <a:pt x="11966" y="22969"/>
                    <a:pt x="12077" y="22969"/>
                  </a:cubicBezTo>
                  <a:cubicBezTo>
                    <a:pt x="13487" y="22969"/>
                    <a:pt x="14600" y="21733"/>
                    <a:pt x="15087" y="20469"/>
                  </a:cubicBezTo>
                  <a:lnTo>
                    <a:pt x="15087" y="20469"/>
                  </a:lnTo>
                  <a:cubicBezTo>
                    <a:pt x="15747" y="21040"/>
                    <a:pt x="16621" y="21443"/>
                    <a:pt x="17468" y="21443"/>
                  </a:cubicBezTo>
                  <a:cubicBezTo>
                    <a:pt x="18092" y="21443"/>
                    <a:pt x="18701" y="21225"/>
                    <a:pt x="19199" y="20693"/>
                  </a:cubicBezTo>
                  <a:cubicBezTo>
                    <a:pt x="20340" y="19476"/>
                    <a:pt x="19712" y="17553"/>
                    <a:pt x="18950" y="16227"/>
                  </a:cubicBezTo>
                  <a:lnTo>
                    <a:pt x="18950" y="16227"/>
                  </a:lnTo>
                  <a:cubicBezTo>
                    <a:pt x="19152" y="16250"/>
                    <a:pt x="19355" y="16262"/>
                    <a:pt x="19557" y="16262"/>
                  </a:cubicBezTo>
                  <a:cubicBezTo>
                    <a:pt x="20761" y="16262"/>
                    <a:pt x="21931" y="15832"/>
                    <a:pt x="22512" y="14645"/>
                  </a:cubicBezTo>
                  <a:cubicBezTo>
                    <a:pt x="23225" y="13183"/>
                    <a:pt x="22279" y="11900"/>
                    <a:pt x="21055" y="11156"/>
                  </a:cubicBezTo>
                  <a:lnTo>
                    <a:pt x="21055" y="11156"/>
                  </a:lnTo>
                  <a:cubicBezTo>
                    <a:pt x="22493" y="10373"/>
                    <a:pt x="23495" y="9138"/>
                    <a:pt x="22628" y="7443"/>
                  </a:cubicBezTo>
                  <a:cubicBezTo>
                    <a:pt x="21924" y="6071"/>
                    <a:pt x="20525" y="5350"/>
                    <a:pt x="19050" y="5350"/>
                  </a:cubicBezTo>
                  <a:cubicBezTo>
                    <a:pt x="18959" y="5350"/>
                    <a:pt x="18868" y="5353"/>
                    <a:pt x="18776" y="5358"/>
                  </a:cubicBezTo>
                  <a:lnTo>
                    <a:pt x="18776" y="5358"/>
                  </a:lnTo>
                  <a:cubicBezTo>
                    <a:pt x="19063" y="4255"/>
                    <a:pt x="18882" y="2986"/>
                    <a:pt x="17925" y="2248"/>
                  </a:cubicBezTo>
                  <a:cubicBezTo>
                    <a:pt x="17502" y="1925"/>
                    <a:pt x="17018" y="1786"/>
                    <a:pt x="16526" y="1786"/>
                  </a:cubicBezTo>
                  <a:cubicBezTo>
                    <a:pt x="16020" y="1786"/>
                    <a:pt x="15507" y="1933"/>
                    <a:pt x="15049" y="2174"/>
                  </a:cubicBezTo>
                  <a:lnTo>
                    <a:pt x="15049" y="2174"/>
                  </a:lnTo>
                  <a:cubicBezTo>
                    <a:pt x="14766" y="945"/>
                    <a:pt x="13718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231190" y="1606441"/>
              <a:ext cx="1886652" cy="1440300"/>
            </a:xfrm>
            <a:custGeom>
              <a:avLst/>
              <a:gdLst/>
              <a:ahLst/>
              <a:cxnLst/>
              <a:rect l="l" t="t" r="r" b="b"/>
              <a:pathLst>
                <a:path w="21523" h="16431" extrusionOk="0">
                  <a:moveTo>
                    <a:pt x="10536" y="1"/>
                  </a:moveTo>
                  <a:cubicBezTo>
                    <a:pt x="8639" y="1"/>
                    <a:pt x="6708" y="780"/>
                    <a:pt x="5095" y="2635"/>
                  </a:cubicBezTo>
                  <a:lnTo>
                    <a:pt x="5095" y="2635"/>
                  </a:lnTo>
                  <a:cubicBezTo>
                    <a:pt x="5108" y="2619"/>
                    <a:pt x="5115" y="2611"/>
                    <a:pt x="5115" y="2611"/>
                  </a:cubicBezTo>
                  <a:lnTo>
                    <a:pt x="5115" y="2611"/>
                  </a:lnTo>
                  <a:cubicBezTo>
                    <a:pt x="5115" y="2611"/>
                    <a:pt x="5091" y="2638"/>
                    <a:pt x="5036" y="2703"/>
                  </a:cubicBezTo>
                  <a:lnTo>
                    <a:pt x="5036" y="2703"/>
                  </a:lnTo>
                  <a:cubicBezTo>
                    <a:pt x="5024" y="2717"/>
                    <a:pt x="5012" y="2731"/>
                    <a:pt x="5001" y="2745"/>
                  </a:cubicBezTo>
                  <a:cubicBezTo>
                    <a:pt x="4997" y="2749"/>
                    <a:pt x="4994" y="2753"/>
                    <a:pt x="4991" y="2757"/>
                  </a:cubicBezTo>
                  <a:lnTo>
                    <a:pt x="4991" y="2757"/>
                  </a:lnTo>
                  <a:cubicBezTo>
                    <a:pt x="4616" y="3201"/>
                    <a:pt x="4488" y="3353"/>
                    <a:pt x="4488" y="3353"/>
                  </a:cubicBezTo>
                  <a:cubicBezTo>
                    <a:pt x="4489" y="3353"/>
                    <a:pt x="4710" y="3092"/>
                    <a:pt x="4889" y="2879"/>
                  </a:cubicBezTo>
                  <a:lnTo>
                    <a:pt x="4889" y="2879"/>
                  </a:lnTo>
                  <a:cubicBezTo>
                    <a:pt x="0" y="8881"/>
                    <a:pt x="5440" y="16431"/>
                    <a:pt x="11252" y="16431"/>
                  </a:cubicBezTo>
                  <a:cubicBezTo>
                    <a:pt x="13393" y="16431"/>
                    <a:pt x="15585" y="15407"/>
                    <a:pt x="17330" y="12903"/>
                  </a:cubicBezTo>
                  <a:cubicBezTo>
                    <a:pt x="21522" y="6891"/>
                    <a:pt x="16177" y="1"/>
                    <a:pt x="10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6430167" y="1586631"/>
              <a:ext cx="1506219" cy="1480360"/>
            </a:xfrm>
            <a:custGeom>
              <a:avLst/>
              <a:gdLst/>
              <a:ahLst/>
              <a:cxnLst/>
              <a:rect l="l" t="t" r="r" b="b"/>
              <a:pathLst>
                <a:path w="17183" h="16888" extrusionOk="0">
                  <a:moveTo>
                    <a:pt x="8266" y="462"/>
                  </a:moveTo>
                  <a:cubicBezTo>
                    <a:pt x="9079" y="462"/>
                    <a:pt x="9892" y="607"/>
                    <a:pt x="10667" y="879"/>
                  </a:cubicBezTo>
                  <a:cubicBezTo>
                    <a:pt x="13718" y="1948"/>
                    <a:pt x="16138" y="4904"/>
                    <a:pt x="16318" y="8168"/>
                  </a:cubicBezTo>
                  <a:cubicBezTo>
                    <a:pt x="16507" y="11594"/>
                    <a:pt x="14026" y="15258"/>
                    <a:pt x="10685" y="16195"/>
                  </a:cubicBezTo>
                  <a:cubicBezTo>
                    <a:pt x="10124" y="16351"/>
                    <a:pt x="9558" y="16425"/>
                    <a:pt x="8997" y="16425"/>
                  </a:cubicBezTo>
                  <a:cubicBezTo>
                    <a:pt x="6620" y="16425"/>
                    <a:pt x="4323" y="15112"/>
                    <a:pt x="2828" y="13262"/>
                  </a:cubicBezTo>
                  <a:cubicBezTo>
                    <a:pt x="421" y="10276"/>
                    <a:pt x="410" y="6312"/>
                    <a:pt x="2746" y="3318"/>
                  </a:cubicBezTo>
                  <a:lnTo>
                    <a:pt x="2746" y="3318"/>
                  </a:lnTo>
                  <a:cubicBezTo>
                    <a:pt x="3675" y="2266"/>
                    <a:pt x="4685" y="1340"/>
                    <a:pt x="6043" y="849"/>
                  </a:cubicBezTo>
                  <a:cubicBezTo>
                    <a:pt x="6762" y="586"/>
                    <a:pt x="7514" y="462"/>
                    <a:pt x="8266" y="462"/>
                  </a:cubicBezTo>
                  <a:close/>
                  <a:moveTo>
                    <a:pt x="8252" y="1"/>
                  </a:moveTo>
                  <a:cubicBezTo>
                    <a:pt x="7748" y="1"/>
                    <a:pt x="7243" y="53"/>
                    <a:pt x="6744" y="164"/>
                  </a:cubicBezTo>
                  <a:cubicBezTo>
                    <a:pt x="5116" y="525"/>
                    <a:pt x="3874" y="1454"/>
                    <a:pt x="2777" y="2607"/>
                  </a:cubicBezTo>
                  <a:lnTo>
                    <a:pt x="2777" y="2607"/>
                  </a:lnTo>
                  <a:cubicBezTo>
                    <a:pt x="2743" y="2618"/>
                    <a:pt x="2709" y="2640"/>
                    <a:pt x="2679" y="2675"/>
                  </a:cubicBezTo>
                  <a:cubicBezTo>
                    <a:pt x="2666" y="2690"/>
                    <a:pt x="2653" y="2706"/>
                    <a:pt x="2640" y="2721"/>
                  </a:cubicBezTo>
                  <a:lnTo>
                    <a:pt x="2640" y="2721"/>
                  </a:lnTo>
                  <a:cubicBezTo>
                    <a:pt x="2617" y="2748"/>
                    <a:pt x="2595" y="2775"/>
                    <a:pt x="2572" y="2802"/>
                  </a:cubicBezTo>
                  <a:lnTo>
                    <a:pt x="2572" y="2802"/>
                  </a:lnTo>
                  <a:cubicBezTo>
                    <a:pt x="2570" y="2804"/>
                    <a:pt x="2569" y="2806"/>
                    <a:pt x="2567" y="2807"/>
                  </a:cubicBezTo>
                  <a:cubicBezTo>
                    <a:pt x="2567" y="2807"/>
                    <a:pt x="2567" y="2807"/>
                    <a:pt x="2567" y="2807"/>
                  </a:cubicBezTo>
                  <a:lnTo>
                    <a:pt x="2567" y="2807"/>
                  </a:lnTo>
                  <a:cubicBezTo>
                    <a:pt x="2567" y="2808"/>
                    <a:pt x="2566" y="2809"/>
                    <a:pt x="2565" y="2810"/>
                  </a:cubicBezTo>
                  <a:lnTo>
                    <a:pt x="2565" y="2810"/>
                  </a:lnTo>
                  <a:cubicBezTo>
                    <a:pt x="2558" y="2819"/>
                    <a:pt x="2550" y="2829"/>
                    <a:pt x="2542" y="2838"/>
                  </a:cubicBezTo>
                  <a:lnTo>
                    <a:pt x="2542" y="2838"/>
                  </a:lnTo>
                  <a:cubicBezTo>
                    <a:pt x="2398" y="3009"/>
                    <a:pt x="2255" y="3180"/>
                    <a:pt x="2110" y="3351"/>
                  </a:cubicBezTo>
                  <a:lnTo>
                    <a:pt x="2110" y="3351"/>
                  </a:lnTo>
                  <a:cubicBezTo>
                    <a:pt x="2092" y="3373"/>
                    <a:pt x="2073" y="3394"/>
                    <a:pt x="2055" y="3416"/>
                  </a:cubicBezTo>
                  <a:cubicBezTo>
                    <a:pt x="2013" y="3466"/>
                    <a:pt x="1996" y="3521"/>
                    <a:pt x="1997" y="3574"/>
                  </a:cubicBezTo>
                  <a:lnTo>
                    <a:pt x="1997" y="3574"/>
                  </a:lnTo>
                  <a:cubicBezTo>
                    <a:pt x="226" y="6225"/>
                    <a:pt x="1" y="9505"/>
                    <a:pt x="1654" y="12363"/>
                  </a:cubicBezTo>
                  <a:cubicBezTo>
                    <a:pt x="3137" y="14927"/>
                    <a:pt x="5958" y="16887"/>
                    <a:pt x="8973" y="16887"/>
                  </a:cubicBezTo>
                  <a:cubicBezTo>
                    <a:pt x="9189" y="16887"/>
                    <a:pt x="9407" y="16877"/>
                    <a:pt x="9625" y="16856"/>
                  </a:cubicBezTo>
                  <a:cubicBezTo>
                    <a:pt x="13257" y="16509"/>
                    <a:pt x="16257" y="13099"/>
                    <a:pt x="16723" y="9572"/>
                  </a:cubicBezTo>
                  <a:cubicBezTo>
                    <a:pt x="17182" y="6097"/>
                    <a:pt x="15130" y="2687"/>
                    <a:pt x="12120" y="1030"/>
                  </a:cubicBezTo>
                  <a:cubicBezTo>
                    <a:pt x="10934" y="376"/>
                    <a:pt x="9597" y="1"/>
                    <a:pt x="8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6501256" y="1809099"/>
              <a:ext cx="1353256" cy="1033307"/>
            </a:xfrm>
            <a:custGeom>
              <a:avLst/>
              <a:gdLst/>
              <a:ahLst/>
              <a:cxnLst/>
              <a:rect l="l" t="t" r="r" b="b"/>
              <a:pathLst>
                <a:path w="15438" h="11788" extrusionOk="0">
                  <a:moveTo>
                    <a:pt x="7557" y="1"/>
                  </a:moveTo>
                  <a:cubicBezTo>
                    <a:pt x="6196" y="1"/>
                    <a:pt x="4812" y="559"/>
                    <a:pt x="3655" y="1888"/>
                  </a:cubicBezTo>
                  <a:lnTo>
                    <a:pt x="3655" y="1888"/>
                  </a:lnTo>
                  <a:cubicBezTo>
                    <a:pt x="3663" y="1879"/>
                    <a:pt x="3667" y="1874"/>
                    <a:pt x="3667" y="1874"/>
                  </a:cubicBezTo>
                  <a:lnTo>
                    <a:pt x="3667" y="1874"/>
                  </a:lnTo>
                  <a:cubicBezTo>
                    <a:pt x="3667" y="1874"/>
                    <a:pt x="3651" y="1892"/>
                    <a:pt x="3613" y="1937"/>
                  </a:cubicBezTo>
                  <a:lnTo>
                    <a:pt x="3613" y="1937"/>
                  </a:lnTo>
                  <a:cubicBezTo>
                    <a:pt x="3604" y="1948"/>
                    <a:pt x="3594" y="1959"/>
                    <a:pt x="3585" y="1970"/>
                  </a:cubicBezTo>
                  <a:cubicBezTo>
                    <a:pt x="3582" y="1973"/>
                    <a:pt x="3580" y="1976"/>
                    <a:pt x="3577" y="1980"/>
                  </a:cubicBezTo>
                  <a:lnTo>
                    <a:pt x="3577" y="1980"/>
                  </a:lnTo>
                  <a:cubicBezTo>
                    <a:pt x="3310" y="2297"/>
                    <a:pt x="3218" y="2406"/>
                    <a:pt x="3218" y="2406"/>
                  </a:cubicBezTo>
                  <a:cubicBezTo>
                    <a:pt x="3218" y="2406"/>
                    <a:pt x="3374" y="2222"/>
                    <a:pt x="3502" y="2070"/>
                  </a:cubicBezTo>
                  <a:lnTo>
                    <a:pt x="3502" y="2070"/>
                  </a:lnTo>
                  <a:cubicBezTo>
                    <a:pt x="1" y="6375"/>
                    <a:pt x="3901" y="11787"/>
                    <a:pt x="8069" y="11787"/>
                  </a:cubicBezTo>
                  <a:cubicBezTo>
                    <a:pt x="9605" y="11787"/>
                    <a:pt x="11178" y="11052"/>
                    <a:pt x="12430" y="9256"/>
                  </a:cubicBezTo>
                  <a:cubicBezTo>
                    <a:pt x="15437" y="4944"/>
                    <a:pt x="11604" y="1"/>
                    <a:pt x="7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6637560" y="1789201"/>
              <a:ext cx="1092563" cy="1073366"/>
            </a:xfrm>
            <a:custGeom>
              <a:avLst/>
              <a:gdLst/>
              <a:ahLst/>
              <a:cxnLst/>
              <a:rect l="l" t="t" r="r" b="b"/>
              <a:pathLst>
                <a:path w="12464" h="12245" extrusionOk="0">
                  <a:moveTo>
                    <a:pt x="6086" y="469"/>
                  </a:moveTo>
                  <a:cubicBezTo>
                    <a:pt x="6593" y="469"/>
                    <a:pt x="7122" y="557"/>
                    <a:pt x="7672" y="746"/>
                  </a:cubicBezTo>
                  <a:cubicBezTo>
                    <a:pt x="9843" y="1494"/>
                    <a:pt x="11571" y="3585"/>
                    <a:pt x="11711" y="5903"/>
                  </a:cubicBezTo>
                  <a:cubicBezTo>
                    <a:pt x="11863" y="8365"/>
                    <a:pt x="10048" y="11032"/>
                    <a:pt x="7621" y="11645"/>
                  </a:cubicBezTo>
                  <a:cubicBezTo>
                    <a:pt x="7255" y="11738"/>
                    <a:pt x="6887" y="11781"/>
                    <a:pt x="6522" y="11781"/>
                  </a:cubicBezTo>
                  <a:cubicBezTo>
                    <a:pt x="4823" y="11781"/>
                    <a:pt x="3186" y="10838"/>
                    <a:pt x="2128" y="9511"/>
                  </a:cubicBezTo>
                  <a:cubicBezTo>
                    <a:pt x="451" y="7401"/>
                    <a:pt x="449" y="4646"/>
                    <a:pt x="2056" y="2534"/>
                  </a:cubicBezTo>
                  <a:lnTo>
                    <a:pt x="2056" y="2534"/>
                  </a:lnTo>
                  <a:cubicBezTo>
                    <a:pt x="3175" y="1299"/>
                    <a:pt x="4525" y="469"/>
                    <a:pt x="6086" y="469"/>
                  </a:cubicBezTo>
                  <a:close/>
                  <a:moveTo>
                    <a:pt x="5990" y="1"/>
                  </a:moveTo>
                  <a:cubicBezTo>
                    <a:pt x="5634" y="1"/>
                    <a:pt x="5278" y="37"/>
                    <a:pt x="4925" y="112"/>
                  </a:cubicBezTo>
                  <a:cubicBezTo>
                    <a:pt x="3741" y="367"/>
                    <a:pt x="2830" y="1039"/>
                    <a:pt x="2029" y="1877"/>
                  </a:cubicBezTo>
                  <a:lnTo>
                    <a:pt x="2029" y="1877"/>
                  </a:lnTo>
                  <a:cubicBezTo>
                    <a:pt x="2001" y="1889"/>
                    <a:pt x="1974" y="1909"/>
                    <a:pt x="1948" y="1939"/>
                  </a:cubicBezTo>
                  <a:cubicBezTo>
                    <a:pt x="1948" y="1939"/>
                    <a:pt x="1948" y="1939"/>
                    <a:pt x="1948" y="1939"/>
                  </a:cubicBezTo>
                  <a:lnTo>
                    <a:pt x="1948" y="1939"/>
                  </a:lnTo>
                  <a:cubicBezTo>
                    <a:pt x="1923" y="1968"/>
                    <a:pt x="1900" y="1995"/>
                    <a:pt x="1876" y="2024"/>
                  </a:cubicBezTo>
                  <a:lnTo>
                    <a:pt x="1876" y="2024"/>
                  </a:lnTo>
                  <a:cubicBezTo>
                    <a:pt x="1873" y="2027"/>
                    <a:pt x="1870" y="2030"/>
                    <a:pt x="1867" y="2034"/>
                  </a:cubicBezTo>
                  <a:cubicBezTo>
                    <a:pt x="1867" y="2034"/>
                    <a:pt x="1867" y="2034"/>
                    <a:pt x="1867" y="2034"/>
                  </a:cubicBezTo>
                  <a:lnTo>
                    <a:pt x="1867" y="2034"/>
                  </a:lnTo>
                  <a:cubicBezTo>
                    <a:pt x="1866" y="2035"/>
                    <a:pt x="1865" y="2036"/>
                    <a:pt x="1864" y="2038"/>
                  </a:cubicBezTo>
                  <a:lnTo>
                    <a:pt x="1864" y="2038"/>
                  </a:lnTo>
                  <a:cubicBezTo>
                    <a:pt x="1861" y="2040"/>
                    <a:pt x="1859" y="2043"/>
                    <a:pt x="1857" y="2045"/>
                  </a:cubicBezTo>
                  <a:lnTo>
                    <a:pt x="1857" y="2045"/>
                  </a:lnTo>
                  <a:cubicBezTo>
                    <a:pt x="1737" y="2187"/>
                    <a:pt x="1618" y="2328"/>
                    <a:pt x="1499" y="2470"/>
                  </a:cubicBezTo>
                  <a:cubicBezTo>
                    <a:pt x="1462" y="2514"/>
                    <a:pt x="1445" y="2563"/>
                    <a:pt x="1442" y="2610"/>
                  </a:cubicBezTo>
                  <a:lnTo>
                    <a:pt x="1442" y="2610"/>
                  </a:lnTo>
                  <a:cubicBezTo>
                    <a:pt x="167" y="4539"/>
                    <a:pt x="1" y="6903"/>
                    <a:pt x="1210" y="8980"/>
                  </a:cubicBezTo>
                  <a:cubicBezTo>
                    <a:pt x="2288" y="10834"/>
                    <a:pt x="4326" y="12244"/>
                    <a:pt x="6506" y="12244"/>
                  </a:cubicBezTo>
                  <a:cubicBezTo>
                    <a:pt x="6668" y="12244"/>
                    <a:pt x="6831" y="12236"/>
                    <a:pt x="6994" y="12220"/>
                  </a:cubicBezTo>
                  <a:cubicBezTo>
                    <a:pt x="9621" y="11967"/>
                    <a:pt x="11793" y="9500"/>
                    <a:pt x="12133" y="6947"/>
                  </a:cubicBezTo>
                  <a:cubicBezTo>
                    <a:pt x="12464" y="4455"/>
                    <a:pt x="11017" y="2006"/>
                    <a:pt x="8872" y="788"/>
                  </a:cubicBezTo>
                  <a:cubicBezTo>
                    <a:pt x="7992" y="289"/>
                    <a:pt x="6995" y="1"/>
                    <a:pt x="5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4"/>
          <p:cNvGrpSpPr/>
          <p:nvPr/>
        </p:nvGrpSpPr>
        <p:grpSpPr>
          <a:xfrm>
            <a:off x="1017141" y="2258273"/>
            <a:ext cx="822568" cy="830583"/>
            <a:chOff x="1033734" y="2299066"/>
            <a:chExt cx="789261" cy="796951"/>
          </a:xfrm>
        </p:grpSpPr>
        <p:sp>
          <p:nvSpPr>
            <p:cNvPr id="549" name="Google Shape;549;p34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4"/>
          <p:cNvGrpSpPr/>
          <p:nvPr/>
        </p:nvGrpSpPr>
        <p:grpSpPr>
          <a:xfrm>
            <a:off x="7677352" y="774672"/>
            <a:ext cx="428376" cy="419495"/>
            <a:chOff x="7677352" y="774672"/>
            <a:chExt cx="428376" cy="419495"/>
          </a:xfrm>
        </p:grpSpPr>
        <p:grpSp>
          <p:nvGrpSpPr>
            <p:cNvPr id="554" name="Google Shape;554;p34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8" name="Google Shape;558;p34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CD14708-969D-417E-A6E6-EF0ADD061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9"/>
          <a:stretch/>
        </p:blipFill>
        <p:spPr>
          <a:xfrm>
            <a:off x="952311" y="1012583"/>
            <a:ext cx="7207624" cy="3777444"/>
          </a:xfrm>
          <a:prstGeom prst="rect">
            <a:avLst/>
          </a:prstGeom>
        </p:spPr>
      </p:pic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 finalizar clic en “continuar”.</a:t>
            </a:r>
            <a:endParaRPr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Elipse 17">
            <a:extLst>
              <a:ext uri="{FF2B5EF4-FFF2-40B4-BE49-F238E27FC236}">
                <a16:creationId xmlns:a16="http://schemas.microsoft.com/office/drawing/2014/main" id="{5F13389E-C4BD-4A79-98FA-DDFF97B23094}"/>
              </a:ext>
            </a:extLst>
          </p:cNvPr>
          <p:cNvSpPr/>
          <p:nvPr/>
        </p:nvSpPr>
        <p:spPr>
          <a:xfrm>
            <a:off x="5277678" y="3281484"/>
            <a:ext cx="2474844" cy="44569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0174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BF9746-25F1-4057-BB13-5398CB2D6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9"/>
          <a:stretch/>
        </p:blipFill>
        <p:spPr>
          <a:xfrm>
            <a:off x="1000269" y="978770"/>
            <a:ext cx="7207624" cy="3777444"/>
          </a:xfrm>
          <a:prstGeom prst="rect">
            <a:avLst/>
          </a:prstGeom>
        </p:spPr>
      </p:pic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Selecciona que paquete quieres.</a:t>
            </a:r>
            <a:endParaRPr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116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0C6E70-B6AB-4F1C-A114-96FEC6FCD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9"/>
          <a:stretch/>
        </p:blipFill>
        <p:spPr>
          <a:xfrm>
            <a:off x="1000269" y="1007132"/>
            <a:ext cx="7229139" cy="3788719"/>
          </a:xfrm>
          <a:prstGeom prst="rect">
            <a:avLst/>
          </a:prstGeom>
        </p:spPr>
      </p:pic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TEMPLATE</a:t>
            </a:r>
            <a:endParaRPr dirty="0"/>
          </a:p>
        </p:txBody>
      </p:sp>
      <p:sp>
        <p:nvSpPr>
          <p:cNvPr id="564" name="Google Shape;564;p35"/>
          <p:cNvSpPr txBox="1">
            <a:spLocks noGrp="1"/>
          </p:cNvSpPr>
          <p:nvPr>
            <p:ph type="body" idx="1"/>
          </p:nvPr>
        </p:nvSpPr>
        <p:spPr>
          <a:xfrm>
            <a:off x="7041211" y="1120254"/>
            <a:ext cx="2421233" cy="3173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2"/>
                </a:solidFill>
              </a:rPr>
              <a:t>Here’s what you’ll find in this </a:t>
            </a:r>
            <a:r>
              <a:rPr lang="en" sz="1150" b="1" dirty="0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50" dirty="0">
                <a:solidFill>
                  <a:schemeClr val="dk2"/>
                </a:solidFill>
              </a:rPr>
              <a:t> template: </a:t>
            </a:r>
            <a:endParaRPr sz="1150" dirty="0">
              <a:solidFill>
                <a:schemeClr val="dk2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AutoNum type="arabicPeriod"/>
            </a:pPr>
            <a:r>
              <a:rPr lang="en" sz="1150" dirty="0">
                <a:solidFill>
                  <a:schemeClr val="dk2"/>
                </a:solidFill>
              </a:rPr>
              <a:t>A slide structure based on a Agency presentation, which you can easily adapt to your needs. For more info on how to edit the template, please visit </a:t>
            </a:r>
            <a:r>
              <a:rPr lang="en" sz="1150" b="1" dirty="0">
                <a:solidFill>
                  <a:schemeClr val="dk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50" dirty="0">
                <a:solidFill>
                  <a:schemeClr val="dk2"/>
                </a:solidFill>
              </a:rPr>
              <a:t> or read our </a:t>
            </a:r>
            <a:r>
              <a:rPr lang="en" sz="1150" b="1" dirty="0">
                <a:solidFill>
                  <a:schemeClr val="dk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 sz="1150" dirty="0">
                <a:solidFill>
                  <a:schemeClr val="dk2"/>
                </a:solidFill>
              </a:rPr>
              <a:t>.</a:t>
            </a:r>
            <a:endParaRPr sz="1150" dirty="0">
              <a:solidFill>
                <a:schemeClr val="dk2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AutoNum type="arabicPeriod"/>
            </a:pPr>
            <a:r>
              <a:rPr lang="en" sz="1150" dirty="0">
                <a:solidFill>
                  <a:schemeClr val="dk2"/>
                </a:solidFill>
              </a:rPr>
              <a:t>An assortment of graphic resources that are suitable for use in the presentation can be found in the </a:t>
            </a:r>
            <a:r>
              <a:rPr lang="en" sz="1150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alternative resources slide</a:t>
            </a:r>
            <a:r>
              <a:rPr lang="en" sz="1150" b="1" dirty="0">
                <a:solidFill>
                  <a:schemeClr val="dk2"/>
                </a:solidFill>
                <a:uFill>
                  <a:noFill/>
                </a:uFill>
              </a:rPr>
              <a:t>.</a:t>
            </a:r>
            <a:endParaRPr sz="1150" dirty="0">
              <a:solidFill>
                <a:schemeClr val="dk2"/>
              </a:solidFill>
            </a:endParaRPr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Elipse 15">
            <a:extLst>
              <a:ext uri="{FF2B5EF4-FFF2-40B4-BE49-F238E27FC236}">
                <a16:creationId xmlns:a16="http://schemas.microsoft.com/office/drawing/2014/main" id="{2908E8F6-AF76-41F4-8155-BA621699DBE9}"/>
              </a:ext>
            </a:extLst>
          </p:cNvPr>
          <p:cNvSpPr/>
          <p:nvPr/>
        </p:nvSpPr>
        <p:spPr>
          <a:xfrm>
            <a:off x="1262270" y="3998989"/>
            <a:ext cx="3051313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16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7FB8A1B-697E-46B7-B2B2-F0DBEBFE5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64"/>
          <a:stretch/>
        </p:blipFill>
        <p:spPr>
          <a:xfrm>
            <a:off x="1175504" y="1012583"/>
            <a:ext cx="6930090" cy="3715083"/>
          </a:xfrm>
          <a:prstGeom prst="rect">
            <a:avLst/>
          </a:prstGeom>
        </p:spPr>
      </p:pic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¡Ya tienes una cuenta!</a:t>
            </a:r>
            <a:endParaRPr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8198AC-3044-42F5-8DDC-EB48F13A5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278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74274-EA49-3296-830A-F2CEFC69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crearemos</a:t>
            </a:r>
            <a:r>
              <a:rPr lang="en-US" dirty="0"/>
              <a:t> un </a:t>
            </a:r>
            <a:r>
              <a:rPr lang="en-US" dirty="0" err="1"/>
              <a:t>proyecto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C34F5C-25F3-0AE8-606D-285D1BBD8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s-MX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1C5FF9A-2274-FD79-F0BA-74733133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4" y="1112807"/>
            <a:ext cx="7889631" cy="362229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08D8A91-EF43-2AE8-60DB-2AB8F52EA12A}"/>
              </a:ext>
            </a:extLst>
          </p:cNvPr>
          <p:cNvSpPr/>
          <p:nvPr/>
        </p:nvSpPr>
        <p:spPr>
          <a:xfrm>
            <a:off x="488548" y="1830219"/>
            <a:ext cx="1047176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5DBB1-ABD1-9F1A-2FDE-5A8AF433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Asignamos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solicita</a:t>
            </a:r>
            <a:endParaRPr lang="es-MX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7B3570C-559F-5640-6302-D1242879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34" y="965049"/>
            <a:ext cx="4425332" cy="394774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22AE8FA-6835-CB4E-0E61-C75D724A883C}"/>
              </a:ext>
            </a:extLst>
          </p:cNvPr>
          <p:cNvSpPr/>
          <p:nvPr/>
        </p:nvSpPr>
        <p:spPr>
          <a:xfrm>
            <a:off x="2821441" y="4443308"/>
            <a:ext cx="1047176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75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6ED08-AB6F-8C76-4345-A8BBBB87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 un archivo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4BA241-7398-0F59-89A9-D22E0D0DB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endParaRPr lang="es-MX" dirty="0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A962CA72-5CE3-C880-D134-A8B45D71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00" y="1089856"/>
            <a:ext cx="8119200" cy="366819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15A0382-456E-B1CC-AF90-9DFE13BDBFFA}"/>
              </a:ext>
            </a:extLst>
          </p:cNvPr>
          <p:cNvSpPr/>
          <p:nvPr/>
        </p:nvSpPr>
        <p:spPr>
          <a:xfrm>
            <a:off x="2166685" y="2061353"/>
            <a:ext cx="1047176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56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6ED08-AB6F-8C76-4345-A8BBBB87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 comienza a crear código</a:t>
            </a:r>
          </a:p>
        </p:txBody>
      </p:sp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7D87DF6-5B67-302A-C561-5BB52CAF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22" y="1391462"/>
            <a:ext cx="7969956" cy="253628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15A0382-456E-B1CC-AF90-9DFE13BDBFFA}"/>
              </a:ext>
            </a:extLst>
          </p:cNvPr>
          <p:cNvSpPr/>
          <p:nvPr/>
        </p:nvSpPr>
        <p:spPr>
          <a:xfrm>
            <a:off x="1952197" y="2140515"/>
            <a:ext cx="5419448" cy="862469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2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A9FD1-2C84-B9BE-0ECC-0B634906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 almacena de esta manera los archivos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3716BD-BAD2-1F20-129C-8D27A62AE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endParaRPr lang="es-MX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8494E93-0C1F-937F-ED41-E39D882C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3" y="965049"/>
            <a:ext cx="8297333" cy="32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5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A9FD1-2C84-B9BE-0ECC-0B634906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Proyecto empresarial -</a:t>
            </a:r>
            <a:r>
              <a:rPr lang="es-MX" dirty="0" err="1"/>
              <a:t>RedProBlockchain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3716BD-BAD2-1F20-129C-8D27A62AE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endParaRPr lang="es-MX" dirty="0"/>
          </a:p>
        </p:txBody>
      </p:sp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E5BB053-388D-FC84-E8E9-F78FB349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9" y="1069581"/>
            <a:ext cx="7913511" cy="3562571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91CC204-EAE8-C701-7E13-9E3C4AD50316}"/>
              </a:ext>
            </a:extLst>
          </p:cNvPr>
          <p:cNvSpPr/>
          <p:nvPr/>
        </p:nvSpPr>
        <p:spPr>
          <a:xfrm>
            <a:off x="1726419" y="1896533"/>
            <a:ext cx="1016781" cy="325261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76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8"/>
          <p:cNvSpPr txBox="1">
            <a:spLocks noGrp="1"/>
          </p:cNvSpPr>
          <p:nvPr>
            <p:ph type="title"/>
          </p:nvPr>
        </p:nvSpPr>
        <p:spPr>
          <a:xfrm>
            <a:off x="720000" y="2350196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Crear cuenta</a:t>
            </a:r>
            <a:endParaRPr dirty="0"/>
          </a:p>
        </p:txBody>
      </p:sp>
      <p:sp>
        <p:nvSpPr>
          <p:cNvPr id="633" name="Google Shape;633;p38"/>
          <p:cNvSpPr txBox="1">
            <a:spLocks noGrp="1"/>
          </p:cNvSpPr>
          <p:nvPr>
            <p:ph type="title" idx="2"/>
          </p:nvPr>
        </p:nvSpPr>
        <p:spPr>
          <a:xfrm>
            <a:off x="720000" y="14973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grpSp>
        <p:nvGrpSpPr>
          <p:cNvPr id="635" name="Google Shape;635;p38"/>
          <p:cNvGrpSpPr/>
          <p:nvPr/>
        </p:nvGrpSpPr>
        <p:grpSpPr>
          <a:xfrm flipH="1">
            <a:off x="4596021" y="1404877"/>
            <a:ext cx="805003" cy="707693"/>
            <a:chOff x="5324483" y="774682"/>
            <a:chExt cx="3701162" cy="3253759"/>
          </a:xfrm>
        </p:grpSpPr>
        <p:sp>
          <p:nvSpPr>
            <p:cNvPr id="636" name="Google Shape;636;p38"/>
            <p:cNvSpPr/>
            <p:nvPr/>
          </p:nvSpPr>
          <p:spPr>
            <a:xfrm>
              <a:off x="5324483" y="794141"/>
              <a:ext cx="3644887" cy="3214050"/>
            </a:xfrm>
            <a:custGeom>
              <a:avLst/>
              <a:gdLst/>
              <a:ahLst/>
              <a:cxnLst/>
              <a:rect l="l" t="t" r="r" b="b"/>
              <a:pathLst>
                <a:path w="41581" h="36666" extrusionOk="0">
                  <a:moveTo>
                    <a:pt x="17975" y="1"/>
                  </a:moveTo>
                  <a:cubicBezTo>
                    <a:pt x="16197" y="1"/>
                    <a:pt x="14415" y="552"/>
                    <a:pt x="12980" y="1604"/>
                  </a:cubicBezTo>
                  <a:cubicBezTo>
                    <a:pt x="12419" y="2016"/>
                    <a:pt x="11904" y="2503"/>
                    <a:pt x="11520" y="3083"/>
                  </a:cubicBezTo>
                  <a:cubicBezTo>
                    <a:pt x="10535" y="4567"/>
                    <a:pt x="10493" y="6507"/>
                    <a:pt x="10912" y="8238"/>
                  </a:cubicBezTo>
                  <a:cubicBezTo>
                    <a:pt x="11007" y="8625"/>
                    <a:pt x="11124" y="9005"/>
                    <a:pt x="11259" y="9377"/>
                  </a:cubicBezTo>
                  <a:cubicBezTo>
                    <a:pt x="10329" y="9088"/>
                    <a:pt x="9365" y="8913"/>
                    <a:pt x="8391" y="8874"/>
                  </a:cubicBezTo>
                  <a:cubicBezTo>
                    <a:pt x="8243" y="8868"/>
                    <a:pt x="8095" y="8865"/>
                    <a:pt x="7946" y="8865"/>
                  </a:cubicBezTo>
                  <a:cubicBezTo>
                    <a:pt x="6742" y="8865"/>
                    <a:pt x="5530" y="9073"/>
                    <a:pt x="4448" y="9596"/>
                  </a:cubicBezTo>
                  <a:cubicBezTo>
                    <a:pt x="1464" y="11033"/>
                    <a:pt x="1" y="14914"/>
                    <a:pt x="1117" y="18031"/>
                  </a:cubicBezTo>
                  <a:cubicBezTo>
                    <a:pt x="1986" y="20463"/>
                    <a:pt x="4257" y="22247"/>
                    <a:pt x="6779" y="22778"/>
                  </a:cubicBezTo>
                  <a:cubicBezTo>
                    <a:pt x="6214" y="23614"/>
                    <a:pt x="5841" y="24579"/>
                    <a:pt x="5801" y="25583"/>
                  </a:cubicBezTo>
                  <a:cubicBezTo>
                    <a:pt x="5775" y="26254"/>
                    <a:pt x="5894" y="26922"/>
                    <a:pt x="6109" y="27556"/>
                  </a:cubicBezTo>
                  <a:cubicBezTo>
                    <a:pt x="7022" y="30255"/>
                    <a:pt x="9827" y="32139"/>
                    <a:pt x="12650" y="32139"/>
                  </a:cubicBezTo>
                  <a:cubicBezTo>
                    <a:pt x="13075" y="32139"/>
                    <a:pt x="13500" y="32096"/>
                    <a:pt x="13919" y="32007"/>
                  </a:cubicBezTo>
                  <a:cubicBezTo>
                    <a:pt x="15014" y="31776"/>
                    <a:pt x="16020" y="31239"/>
                    <a:pt x="16854" y="30500"/>
                  </a:cubicBezTo>
                  <a:cubicBezTo>
                    <a:pt x="17362" y="32282"/>
                    <a:pt x="18580" y="33840"/>
                    <a:pt x="20083" y="34942"/>
                  </a:cubicBezTo>
                  <a:cubicBezTo>
                    <a:pt x="21553" y="36022"/>
                    <a:pt x="23420" y="36665"/>
                    <a:pt x="25229" y="36665"/>
                  </a:cubicBezTo>
                  <a:cubicBezTo>
                    <a:pt x="26600" y="36665"/>
                    <a:pt x="27938" y="36296"/>
                    <a:pt x="29046" y="35468"/>
                  </a:cubicBezTo>
                  <a:cubicBezTo>
                    <a:pt x="30872" y="34104"/>
                    <a:pt x="31767" y="31702"/>
                    <a:pt x="31599" y="29426"/>
                  </a:cubicBezTo>
                  <a:cubicBezTo>
                    <a:pt x="31553" y="28783"/>
                    <a:pt x="31424" y="28152"/>
                    <a:pt x="31236" y="27537"/>
                  </a:cubicBezTo>
                  <a:lnTo>
                    <a:pt x="31236" y="27537"/>
                  </a:lnTo>
                  <a:cubicBezTo>
                    <a:pt x="32170" y="27776"/>
                    <a:pt x="33127" y="27919"/>
                    <a:pt x="34085" y="27919"/>
                  </a:cubicBezTo>
                  <a:cubicBezTo>
                    <a:pt x="34443" y="27919"/>
                    <a:pt x="34801" y="27899"/>
                    <a:pt x="35158" y="27856"/>
                  </a:cubicBezTo>
                  <a:cubicBezTo>
                    <a:pt x="36942" y="27642"/>
                    <a:pt x="38697" y="26834"/>
                    <a:pt x="39838" y="25443"/>
                  </a:cubicBezTo>
                  <a:cubicBezTo>
                    <a:pt x="41420" y="23516"/>
                    <a:pt x="41580" y="20553"/>
                    <a:pt x="40218" y="18469"/>
                  </a:cubicBezTo>
                  <a:cubicBezTo>
                    <a:pt x="39617" y="17546"/>
                    <a:pt x="38764" y="16808"/>
                    <a:pt x="37844" y="16205"/>
                  </a:cubicBezTo>
                  <a:cubicBezTo>
                    <a:pt x="36747" y="15487"/>
                    <a:pt x="35529" y="14949"/>
                    <a:pt x="34261" y="14621"/>
                  </a:cubicBezTo>
                  <a:cubicBezTo>
                    <a:pt x="34544" y="14350"/>
                    <a:pt x="34814" y="14068"/>
                    <a:pt x="35067" y="13768"/>
                  </a:cubicBezTo>
                  <a:cubicBezTo>
                    <a:pt x="36947" y="11550"/>
                    <a:pt x="37807" y="8276"/>
                    <a:pt x="36551" y="5652"/>
                  </a:cubicBezTo>
                  <a:cubicBezTo>
                    <a:pt x="35804" y="4089"/>
                    <a:pt x="34345" y="2885"/>
                    <a:pt x="32671" y="2445"/>
                  </a:cubicBezTo>
                  <a:cubicBezTo>
                    <a:pt x="32178" y="2316"/>
                    <a:pt x="31678" y="2255"/>
                    <a:pt x="31179" y="2255"/>
                  </a:cubicBezTo>
                  <a:cubicBezTo>
                    <a:pt x="29083" y="2255"/>
                    <a:pt x="27007" y="3329"/>
                    <a:pt x="25557" y="4930"/>
                  </a:cubicBezTo>
                  <a:cubicBezTo>
                    <a:pt x="24637" y="2920"/>
                    <a:pt x="22912" y="1273"/>
                    <a:pt x="20835" y="505"/>
                  </a:cubicBezTo>
                  <a:cubicBezTo>
                    <a:pt x="19921" y="166"/>
                    <a:pt x="18948" y="1"/>
                    <a:pt x="1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5338946" y="774682"/>
              <a:ext cx="3686699" cy="3253759"/>
            </a:xfrm>
            <a:custGeom>
              <a:avLst/>
              <a:gdLst/>
              <a:ahLst/>
              <a:cxnLst/>
              <a:rect l="l" t="t" r="r" b="b"/>
              <a:pathLst>
                <a:path w="42058" h="37119" extrusionOk="0">
                  <a:moveTo>
                    <a:pt x="17756" y="458"/>
                  </a:moveTo>
                  <a:cubicBezTo>
                    <a:pt x="20918" y="458"/>
                    <a:pt x="23790" y="2337"/>
                    <a:pt x="25191" y="5269"/>
                  </a:cubicBezTo>
                  <a:cubicBezTo>
                    <a:pt x="25228" y="5344"/>
                    <a:pt x="25309" y="5381"/>
                    <a:pt x="25389" y="5381"/>
                  </a:cubicBezTo>
                  <a:cubicBezTo>
                    <a:pt x="25451" y="5381"/>
                    <a:pt x="25513" y="5359"/>
                    <a:pt x="25554" y="5315"/>
                  </a:cubicBezTo>
                  <a:cubicBezTo>
                    <a:pt x="27019" y="3752"/>
                    <a:pt x="29080" y="2757"/>
                    <a:pt x="31092" y="2757"/>
                  </a:cubicBezTo>
                  <a:cubicBezTo>
                    <a:pt x="32625" y="2757"/>
                    <a:pt x="34128" y="3334"/>
                    <a:pt x="35317" y="4677"/>
                  </a:cubicBezTo>
                  <a:cubicBezTo>
                    <a:pt x="38005" y="7713"/>
                    <a:pt x="36533" y="12148"/>
                    <a:pt x="33934" y="14680"/>
                  </a:cubicBezTo>
                  <a:cubicBezTo>
                    <a:pt x="33808" y="14801"/>
                    <a:pt x="33868" y="15019"/>
                    <a:pt x="34034" y="15064"/>
                  </a:cubicBezTo>
                  <a:cubicBezTo>
                    <a:pt x="37728" y="16077"/>
                    <a:pt x="41567" y="18933"/>
                    <a:pt x="40595" y="23231"/>
                  </a:cubicBezTo>
                  <a:cubicBezTo>
                    <a:pt x="39846" y="26548"/>
                    <a:pt x="36784" y="27849"/>
                    <a:pt x="33730" y="27849"/>
                  </a:cubicBezTo>
                  <a:cubicBezTo>
                    <a:pt x="32844" y="27849"/>
                    <a:pt x="31959" y="27739"/>
                    <a:pt x="31131" y="27538"/>
                  </a:cubicBezTo>
                  <a:cubicBezTo>
                    <a:pt x="31112" y="27533"/>
                    <a:pt x="31093" y="27531"/>
                    <a:pt x="31074" y="27531"/>
                  </a:cubicBezTo>
                  <a:cubicBezTo>
                    <a:pt x="30928" y="27531"/>
                    <a:pt x="30803" y="27667"/>
                    <a:pt x="30847" y="27819"/>
                  </a:cubicBezTo>
                  <a:cubicBezTo>
                    <a:pt x="31953" y="31628"/>
                    <a:pt x="30186" y="36119"/>
                    <a:pt x="25869" y="36608"/>
                  </a:cubicBezTo>
                  <a:cubicBezTo>
                    <a:pt x="25588" y="36640"/>
                    <a:pt x="25306" y="36656"/>
                    <a:pt x="25025" y="36656"/>
                  </a:cubicBezTo>
                  <a:cubicBezTo>
                    <a:pt x="21425" y="36656"/>
                    <a:pt x="17972" y="34103"/>
                    <a:pt x="16913" y="30662"/>
                  </a:cubicBezTo>
                  <a:cubicBezTo>
                    <a:pt x="16879" y="30553"/>
                    <a:pt x="16789" y="30496"/>
                    <a:pt x="16693" y="30496"/>
                  </a:cubicBezTo>
                  <a:cubicBezTo>
                    <a:pt x="16636" y="30496"/>
                    <a:pt x="16576" y="30517"/>
                    <a:pt x="16526" y="30559"/>
                  </a:cubicBezTo>
                  <a:cubicBezTo>
                    <a:pt x="15310" y="31586"/>
                    <a:pt x="13862" y="32097"/>
                    <a:pt x="12401" y="32097"/>
                  </a:cubicBezTo>
                  <a:cubicBezTo>
                    <a:pt x="11140" y="32097"/>
                    <a:pt x="9869" y="31716"/>
                    <a:pt x="8729" y="30960"/>
                  </a:cubicBezTo>
                  <a:cubicBezTo>
                    <a:pt x="6086" y="29203"/>
                    <a:pt x="5037" y="25872"/>
                    <a:pt x="6815" y="23117"/>
                  </a:cubicBezTo>
                  <a:cubicBezTo>
                    <a:pt x="6894" y="22995"/>
                    <a:pt x="6817" y="22809"/>
                    <a:pt x="6678" y="22776"/>
                  </a:cubicBezTo>
                  <a:cubicBezTo>
                    <a:pt x="3782" y="22115"/>
                    <a:pt x="1203" y="19874"/>
                    <a:pt x="852" y="16808"/>
                  </a:cubicBezTo>
                  <a:cubicBezTo>
                    <a:pt x="535" y="14079"/>
                    <a:pt x="1935" y="11272"/>
                    <a:pt x="4399" y="10016"/>
                  </a:cubicBezTo>
                  <a:cubicBezTo>
                    <a:pt x="5474" y="9529"/>
                    <a:pt x="6621" y="9321"/>
                    <a:pt x="7775" y="9321"/>
                  </a:cubicBezTo>
                  <a:cubicBezTo>
                    <a:pt x="8872" y="9321"/>
                    <a:pt x="9976" y="9508"/>
                    <a:pt x="11033" y="9823"/>
                  </a:cubicBezTo>
                  <a:cubicBezTo>
                    <a:pt x="11052" y="9829"/>
                    <a:pt x="11071" y="9831"/>
                    <a:pt x="11090" y="9831"/>
                  </a:cubicBezTo>
                  <a:cubicBezTo>
                    <a:pt x="11233" y="9831"/>
                    <a:pt x="11369" y="9687"/>
                    <a:pt x="11318" y="9538"/>
                  </a:cubicBezTo>
                  <a:cubicBezTo>
                    <a:pt x="10672" y="7705"/>
                    <a:pt x="10395" y="5593"/>
                    <a:pt x="11329" y="3804"/>
                  </a:cubicBezTo>
                  <a:cubicBezTo>
                    <a:pt x="12233" y="2068"/>
                    <a:pt x="14259" y="1011"/>
                    <a:pt x="16107" y="629"/>
                  </a:cubicBezTo>
                  <a:cubicBezTo>
                    <a:pt x="16661" y="514"/>
                    <a:pt x="17213" y="458"/>
                    <a:pt x="17756" y="458"/>
                  </a:cubicBezTo>
                  <a:close/>
                  <a:moveTo>
                    <a:pt x="17736" y="1"/>
                  </a:moveTo>
                  <a:cubicBezTo>
                    <a:pt x="17066" y="1"/>
                    <a:pt x="16386" y="80"/>
                    <a:pt x="15706" y="244"/>
                  </a:cubicBezTo>
                  <a:cubicBezTo>
                    <a:pt x="13828" y="701"/>
                    <a:pt x="11867" y="1821"/>
                    <a:pt x="10931" y="3571"/>
                  </a:cubicBezTo>
                  <a:cubicBezTo>
                    <a:pt x="9991" y="5325"/>
                    <a:pt x="10160" y="7413"/>
                    <a:pt x="10740" y="9262"/>
                  </a:cubicBezTo>
                  <a:lnTo>
                    <a:pt x="10740" y="9262"/>
                  </a:lnTo>
                  <a:cubicBezTo>
                    <a:pt x="9776" y="9009"/>
                    <a:pt x="8785" y="8865"/>
                    <a:pt x="7800" y="8865"/>
                  </a:cubicBezTo>
                  <a:cubicBezTo>
                    <a:pt x="6567" y="8865"/>
                    <a:pt x="5343" y="9090"/>
                    <a:pt x="4189" y="9608"/>
                  </a:cubicBezTo>
                  <a:lnTo>
                    <a:pt x="4189" y="9608"/>
                  </a:lnTo>
                  <a:cubicBezTo>
                    <a:pt x="4181" y="9611"/>
                    <a:pt x="4174" y="9614"/>
                    <a:pt x="4166" y="9618"/>
                  </a:cubicBezTo>
                  <a:cubicBezTo>
                    <a:pt x="4166" y="9618"/>
                    <a:pt x="4166" y="9618"/>
                    <a:pt x="4166" y="9618"/>
                  </a:cubicBezTo>
                  <a:lnTo>
                    <a:pt x="4166" y="9618"/>
                  </a:lnTo>
                  <a:cubicBezTo>
                    <a:pt x="4159" y="9621"/>
                    <a:pt x="4152" y="9625"/>
                    <a:pt x="4145" y="9629"/>
                  </a:cubicBezTo>
                  <a:lnTo>
                    <a:pt x="4145" y="9629"/>
                  </a:lnTo>
                  <a:cubicBezTo>
                    <a:pt x="1473" y="11002"/>
                    <a:pt x="0" y="14103"/>
                    <a:pt x="421" y="17056"/>
                  </a:cubicBezTo>
                  <a:cubicBezTo>
                    <a:pt x="857" y="20107"/>
                    <a:pt x="3369" y="22379"/>
                    <a:pt x="6255" y="23147"/>
                  </a:cubicBezTo>
                  <a:lnTo>
                    <a:pt x="6255" y="23147"/>
                  </a:lnTo>
                  <a:cubicBezTo>
                    <a:pt x="4617" y="25983"/>
                    <a:pt x="5658" y="29332"/>
                    <a:pt x="8289" y="31216"/>
                  </a:cubicBezTo>
                  <a:cubicBezTo>
                    <a:pt x="9540" y="32110"/>
                    <a:pt x="10963" y="32554"/>
                    <a:pt x="12377" y="32554"/>
                  </a:cubicBezTo>
                  <a:cubicBezTo>
                    <a:pt x="13853" y="32554"/>
                    <a:pt x="15320" y="32071"/>
                    <a:pt x="16575" y="31109"/>
                  </a:cubicBezTo>
                  <a:lnTo>
                    <a:pt x="16575" y="31109"/>
                  </a:lnTo>
                  <a:cubicBezTo>
                    <a:pt x="17801" y="34573"/>
                    <a:pt x="21333" y="37118"/>
                    <a:pt x="25015" y="37118"/>
                  </a:cubicBezTo>
                  <a:cubicBezTo>
                    <a:pt x="25374" y="37118"/>
                    <a:pt x="25735" y="37094"/>
                    <a:pt x="26095" y="37044"/>
                  </a:cubicBezTo>
                  <a:cubicBezTo>
                    <a:pt x="30451" y="36441"/>
                    <a:pt x="32340" y="31992"/>
                    <a:pt x="31390" y="28068"/>
                  </a:cubicBezTo>
                  <a:lnTo>
                    <a:pt x="31390" y="28068"/>
                  </a:lnTo>
                  <a:cubicBezTo>
                    <a:pt x="32142" y="28224"/>
                    <a:pt x="32927" y="28307"/>
                    <a:pt x="33712" y="28307"/>
                  </a:cubicBezTo>
                  <a:cubicBezTo>
                    <a:pt x="36972" y="28307"/>
                    <a:pt x="40228" y="26881"/>
                    <a:pt x="41040" y="23352"/>
                  </a:cubicBezTo>
                  <a:cubicBezTo>
                    <a:pt x="42057" y="18945"/>
                    <a:pt x="38351" y="15900"/>
                    <a:pt x="34533" y="14728"/>
                  </a:cubicBezTo>
                  <a:lnTo>
                    <a:pt x="34533" y="14728"/>
                  </a:lnTo>
                  <a:cubicBezTo>
                    <a:pt x="37142" y="11976"/>
                    <a:pt x="38409" y="7468"/>
                    <a:pt x="35643" y="4351"/>
                  </a:cubicBezTo>
                  <a:cubicBezTo>
                    <a:pt x="34372" y="2917"/>
                    <a:pt x="32752" y="2298"/>
                    <a:pt x="31102" y="2298"/>
                  </a:cubicBezTo>
                  <a:cubicBezTo>
                    <a:pt x="29067" y="2298"/>
                    <a:pt x="26985" y="3240"/>
                    <a:pt x="25452" y="4760"/>
                  </a:cubicBezTo>
                  <a:lnTo>
                    <a:pt x="25452" y="4760"/>
                  </a:lnTo>
                  <a:cubicBezTo>
                    <a:pt x="23925" y="1823"/>
                    <a:pt x="20952" y="1"/>
                    <a:pt x="17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6149407" y="1358552"/>
              <a:ext cx="1995786" cy="1973170"/>
            </a:xfrm>
            <a:custGeom>
              <a:avLst/>
              <a:gdLst/>
              <a:ahLst/>
              <a:cxnLst/>
              <a:rect l="l" t="t" r="r" b="b"/>
              <a:pathLst>
                <a:path w="22768" h="22510" extrusionOk="0">
                  <a:moveTo>
                    <a:pt x="12104" y="1"/>
                  </a:moveTo>
                  <a:cubicBezTo>
                    <a:pt x="11931" y="1"/>
                    <a:pt x="11752" y="19"/>
                    <a:pt x="11571" y="59"/>
                  </a:cubicBezTo>
                  <a:cubicBezTo>
                    <a:pt x="10462" y="301"/>
                    <a:pt x="9512" y="1126"/>
                    <a:pt x="9032" y="2144"/>
                  </a:cubicBezTo>
                  <a:cubicBezTo>
                    <a:pt x="8911" y="2402"/>
                    <a:pt x="8817" y="2701"/>
                    <a:pt x="8764" y="3008"/>
                  </a:cubicBezTo>
                  <a:cubicBezTo>
                    <a:pt x="8761" y="3008"/>
                    <a:pt x="8759" y="3006"/>
                    <a:pt x="8755" y="3003"/>
                  </a:cubicBezTo>
                  <a:cubicBezTo>
                    <a:pt x="8105" y="2697"/>
                    <a:pt x="7311" y="2352"/>
                    <a:pt x="6554" y="2352"/>
                  </a:cubicBezTo>
                  <a:cubicBezTo>
                    <a:pt x="6178" y="2352"/>
                    <a:pt x="5812" y="2437"/>
                    <a:pt x="5477" y="2654"/>
                  </a:cubicBezTo>
                  <a:cubicBezTo>
                    <a:pt x="4450" y="3325"/>
                    <a:pt x="4294" y="4678"/>
                    <a:pt x="4724" y="5787"/>
                  </a:cubicBezTo>
                  <a:cubicBezTo>
                    <a:pt x="4295" y="5648"/>
                    <a:pt x="3850" y="5569"/>
                    <a:pt x="3425" y="5569"/>
                  </a:cubicBezTo>
                  <a:cubicBezTo>
                    <a:pt x="2390" y="5569"/>
                    <a:pt x="1476" y="6039"/>
                    <a:pt x="1212" y="7254"/>
                  </a:cubicBezTo>
                  <a:cubicBezTo>
                    <a:pt x="937" y="8517"/>
                    <a:pt x="1494" y="9707"/>
                    <a:pt x="2423" y="10397"/>
                  </a:cubicBezTo>
                  <a:cubicBezTo>
                    <a:pt x="2125" y="10446"/>
                    <a:pt x="1831" y="10537"/>
                    <a:pt x="1550" y="10686"/>
                  </a:cubicBezTo>
                  <a:cubicBezTo>
                    <a:pt x="411" y="11282"/>
                    <a:pt x="0" y="12519"/>
                    <a:pt x="676" y="13637"/>
                  </a:cubicBezTo>
                  <a:cubicBezTo>
                    <a:pt x="1314" y="14693"/>
                    <a:pt x="2565" y="15300"/>
                    <a:pt x="3770" y="15398"/>
                  </a:cubicBezTo>
                  <a:cubicBezTo>
                    <a:pt x="3863" y="15406"/>
                    <a:pt x="3969" y="15410"/>
                    <a:pt x="4084" y="15410"/>
                  </a:cubicBezTo>
                  <a:cubicBezTo>
                    <a:pt x="4240" y="15410"/>
                    <a:pt x="4412" y="15402"/>
                    <a:pt x="4592" y="15386"/>
                  </a:cubicBezTo>
                  <a:lnTo>
                    <a:pt x="4592" y="15386"/>
                  </a:lnTo>
                  <a:cubicBezTo>
                    <a:pt x="4196" y="15811"/>
                    <a:pt x="3893" y="16309"/>
                    <a:pt x="3758" y="16887"/>
                  </a:cubicBezTo>
                  <a:cubicBezTo>
                    <a:pt x="3502" y="17979"/>
                    <a:pt x="3891" y="19130"/>
                    <a:pt x="4769" y="19833"/>
                  </a:cubicBezTo>
                  <a:cubicBezTo>
                    <a:pt x="5260" y="20227"/>
                    <a:pt x="5787" y="20396"/>
                    <a:pt x="6309" y="20396"/>
                  </a:cubicBezTo>
                  <a:cubicBezTo>
                    <a:pt x="7153" y="20396"/>
                    <a:pt x="7981" y="19954"/>
                    <a:pt x="8615" y="19302"/>
                  </a:cubicBezTo>
                  <a:cubicBezTo>
                    <a:pt x="8833" y="20609"/>
                    <a:pt x="9595" y="21799"/>
                    <a:pt x="10928" y="22349"/>
                  </a:cubicBezTo>
                  <a:cubicBezTo>
                    <a:pt x="11195" y="22460"/>
                    <a:pt x="11462" y="22510"/>
                    <a:pt x="11724" y="22510"/>
                  </a:cubicBezTo>
                  <a:cubicBezTo>
                    <a:pt x="12890" y="22510"/>
                    <a:pt x="13952" y="21518"/>
                    <a:pt x="14431" y="20476"/>
                  </a:cubicBezTo>
                  <a:cubicBezTo>
                    <a:pt x="14529" y="20266"/>
                    <a:pt x="14601" y="20048"/>
                    <a:pt x="14655" y="19826"/>
                  </a:cubicBezTo>
                  <a:cubicBezTo>
                    <a:pt x="14846" y="20036"/>
                    <a:pt x="15058" y="20229"/>
                    <a:pt x="15295" y="20399"/>
                  </a:cubicBezTo>
                  <a:cubicBezTo>
                    <a:pt x="15809" y="20767"/>
                    <a:pt x="16441" y="20986"/>
                    <a:pt x="17060" y="20986"/>
                  </a:cubicBezTo>
                  <a:cubicBezTo>
                    <a:pt x="17664" y="20986"/>
                    <a:pt x="18254" y="20778"/>
                    <a:pt x="18708" y="20301"/>
                  </a:cubicBezTo>
                  <a:cubicBezTo>
                    <a:pt x="19640" y="19323"/>
                    <a:pt x="19190" y="17664"/>
                    <a:pt x="18680" y="16586"/>
                  </a:cubicBezTo>
                  <a:cubicBezTo>
                    <a:pt x="18533" y="16276"/>
                    <a:pt x="18361" y="15978"/>
                    <a:pt x="18163" y="15694"/>
                  </a:cubicBezTo>
                  <a:lnTo>
                    <a:pt x="18163" y="15694"/>
                  </a:lnTo>
                  <a:cubicBezTo>
                    <a:pt x="18532" y="15778"/>
                    <a:pt x="18909" y="15824"/>
                    <a:pt x="19278" y="15824"/>
                  </a:cubicBezTo>
                  <a:cubicBezTo>
                    <a:pt x="20356" y="15824"/>
                    <a:pt x="21366" y="15429"/>
                    <a:pt x="21918" y="14436"/>
                  </a:cubicBezTo>
                  <a:cubicBezTo>
                    <a:pt x="22768" y="12910"/>
                    <a:pt x="21641" y="11571"/>
                    <a:pt x="20234" y="10921"/>
                  </a:cubicBezTo>
                  <a:cubicBezTo>
                    <a:pt x="20823" y="10662"/>
                    <a:pt x="21375" y="10311"/>
                    <a:pt x="21803" y="9905"/>
                  </a:cubicBezTo>
                  <a:cubicBezTo>
                    <a:pt x="22656" y="9102"/>
                    <a:pt x="22537" y="8035"/>
                    <a:pt x="21967" y="7094"/>
                  </a:cubicBezTo>
                  <a:cubicBezTo>
                    <a:pt x="21275" y="5953"/>
                    <a:pt x="20039" y="5334"/>
                    <a:pt x="18792" y="5334"/>
                  </a:cubicBezTo>
                  <a:cubicBezTo>
                    <a:pt x="18570" y="5334"/>
                    <a:pt x="18347" y="5353"/>
                    <a:pt x="18128" y="5393"/>
                  </a:cubicBezTo>
                  <a:cubicBezTo>
                    <a:pt x="18498" y="4464"/>
                    <a:pt x="18454" y="3378"/>
                    <a:pt x="17811" y="2556"/>
                  </a:cubicBezTo>
                  <a:cubicBezTo>
                    <a:pt x="17394" y="2023"/>
                    <a:pt x="16785" y="1781"/>
                    <a:pt x="16155" y="1781"/>
                  </a:cubicBezTo>
                  <a:cubicBezTo>
                    <a:pt x="15817" y="1781"/>
                    <a:pt x="15473" y="1851"/>
                    <a:pt x="15151" y="1983"/>
                  </a:cubicBezTo>
                  <a:cubicBezTo>
                    <a:pt x="14937" y="2069"/>
                    <a:pt x="14739" y="2181"/>
                    <a:pt x="14550" y="2312"/>
                  </a:cubicBezTo>
                  <a:cubicBezTo>
                    <a:pt x="14496" y="1118"/>
                    <a:pt x="13442" y="1"/>
                    <a:pt x="12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6120657" y="1338567"/>
              <a:ext cx="2059513" cy="2013405"/>
            </a:xfrm>
            <a:custGeom>
              <a:avLst/>
              <a:gdLst/>
              <a:ahLst/>
              <a:cxnLst/>
              <a:rect l="l" t="t" r="r" b="b"/>
              <a:pathLst>
                <a:path w="23495" h="22969" extrusionOk="0">
                  <a:moveTo>
                    <a:pt x="12387" y="475"/>
                  </a:moveTo>
                  <a:cubicBezTo>
                    <a:pt x="13529" y="475"/>
                    <a:pt x="14524" y="1323"/>
                    <a:pt x="14647" y="2540"/>
                  </a:cubicBezTo>
                  <a:cubicBezTo>
                    <a:pt x="14660" y="2664"/>
                    <a:pt x="14762" y="2775"/>
                    <a:pt x="14881" y="2775"/>
                  </a:cubicBezTo>
                  <a:cubicBezTo>
                    <a:pt x="14918" y="2775"/>
                    <a:pt x="14956" y="2764"/>
                    <a:pt x="14995" y="2740"/>
                  </a:cubicBezTo>
                  <a:cubicBezTo>
                    <a:pt x="15447" y="2448"/>
                    <a:pt x="15988" y="2244"/>
                    <a:pt x="16519" y="2244"/>
                  </a:cubicBezTo>
                  <a:cubicBezTo>
                    <a:pt x="16911" y="2244"/>
                    <a:pt x="17296" y="2355"/>
                    <a:pt x="17636" y="2626"/>
                  </a:cubicBezTo>
                  <a:cubicBezTo>
                    <a:pt x="18542" y="3343"/>
                    <a:pt x="18591" y="4547"/>
                    <a:pt x="18232" y="5559"/>
                  </a:cubicBezTo>
                  <a:cubicBezTo>
                    <a:pt x="18172" y="5727"/>
                    <a:pt x="18328" y="5845"/>
                    <a:pt x="18477" y="5845"/>
                  </a:cubicBezTo>
                  <a:cubicBezTo>
                    <a:pt x="18490" y="5845"/>
                    <a:pt x="18504" y="5845"/>
                    <a:pt x="18517" y="5843"/>
                  </a:cubicBezTo>
                  <a:cubicBezTo>
                    <a:pt x="18702" y="5816"/>
                    <a:pt x="18889" y="5802"/>
                    <a:pt x="19074" y="5802"/>
                  </a:cubicBezTo>
                  <a:cubicBezTo>
                    <a:pt x="20283" y="5802"/>
                    <a:pt x="21448" y="6370"/>
                    <a:pt x="22097" y="7438"/>
                  </a:cubicBezTo>
                  <a:cubicBezTo>
                    <a:pt x="23103" y="9104"/>
                    <a:pt x="21929" y="10252"/>
                    <a:pt x="20445" y="10948"/>
                  </a:cubicBezTo>
                  <a:cubicBezTo>
                    <a:pt x="20292" y="11021"/>
                    <a:pt x="20296" y="11275"/>
                    <a:pt x="20445" y="11347"/>
                  </a:cubicBezTo>
                  <a:cubicBezTo>
                    <a:pt x="21696" y="11972"/>
                    <a:pt x="22884" y="13208"/>
                    <a:pt x="21978" y="14659"/>
                  </a:cubicBezTo>
                  <a:cubicBezTo>
                    <a:pt x="21444" y="15516"/>
                    <a:pt x="20527" y="15809"/>
                    <a:pt x="19590" y="15809"/>
                  </a:cubicBezTo>
                  <a:cubicBezTo>
                    <a:pt x="19240" y="15809"/>
                    <a:pt x="18888" y="15768"/>
                    <a:pt x="18551" y="15700"/>
                  </a:cubicBezTo>
                  <a:cubicBezTo>
                    <a:pt x="18536" y="15697"/>
                    <a:pt x="18521" y="15696"/>
                    <a:pt x="18506" y="15696"/>
                  </a:cubicBezTo>
                  <a:cubicBezTo>
                    <a:pt x="18339" y="15696"/>
                    <a:pt x="18184" y="15874"/>
                    <a:pt x="18293" y="16039"/>
                  </a:cubicBezTo>
                  <a:cubicBezTo>
                    <a:pt x="18976" y="17082"/>
                    <a:pt x="19791" y="18778"/>
                    <a:pt x="19124" y="20017"/>
                  </a:cubicBezTo>
                  <a:cubicBezTo>
                    <a:pt x="18751" y="20712"/>
                    <a:pt x="18159" y="20980"/>
                    <a:pt x="17525" y="20980"/>
                  </a:cubicBezTo>
                  <a:cubicBezTo>
                    <a:pt x="16662" y="20980"/>
                    <a:pt x="15722" y="20484"/>
                    <a:pt x="15146" y="19891"/>
                  </a:cubicBezTo>
                  <a:cubicBezTo>
                    <a:pt x="15102" y="19844"/>
                    <a:pt x="15045" y="19823"/>
                    <a:pt x="14988" y="19823"/>
                  </a:cubicBezTo>
                  <a:cubicBezTo>
                    <a:pt x="14889" y="19823"/>
                    <a:pt x="14791" y="19888"/>
                    <a:pt x="14761" y="19991"/>
                  </a:cubicBezTo>
                  <a:cubicBezTo>
                    <a:pt x="14404" y="21218"/>
                    <a:pt x="13348" y="22490"/>
                    <a:pt x="12060" y="22490"/>
                  </a:cubicBezTo>
                  <a:cubicBezTo>
                    <a:pt x="11761" y="22490"/>
                    <a:pt x="11449" y="22421"/>
                    <a:pt x="11130" y="22267"/>
                  </a:cubicBezTo>
                  <a:cubicBezTo>
                    <a:pt x="10012" y="21727"/>
                    <a:pt x="9395" y="20646"/>
                    <a:pt x="9166" y="19467"/>
                  </a:cubicBezTo>
                  <a:cubicBezTo>
                    <a:pt x="9145" y="19359"/>
                    <a:pt x="9046" y="19303"/>
                    <a:pt x="8946" y="19303"/>
                  </a:cubicBezTo>
                  <a:cubicBezTo>
                    <a:pt x="8885" y="19303"/>
                    <a:pt x="8824" y="19324"/>
                    <a:pt x="8780" y="19367"/>
                  </a:cubicBezTo>
                  <a:cubicBezTo>
                    <a:pt x="8166" y="19961"/>
                    <a:pt x="7380" y="20367"/>
                    <a:pt x="6600" y="20367"/>
                  </a:cubicBezTo>
                  <a:cubicBezTo>
                    <a:pt x="6061" y="20367"/>
                    <a:pt x="5524" y="20173"/>
                    <a:pt x="5050" y="19712"/>
                  </a:cubicBezTo>
                  <a:cubicBezTo>
                    <a:pt x="3897" y="18593"/>
                    <a:pt x="4093" y="16914"/>
                    <a:pt x="5083" y="15778"/>
                  </a:cubicBezTo>
                  <a:cubicBezTo>
                    <a:pt x="5199" y="15641"/>
                    <a:pt x="5135" y="15383"/>
                    <a:pt x="4936" y="15383"/>
                  </a:cubicBezTo>
                  <a:cubicBezTo>
                    <a:pt x="4930" y="15383"/>
                    <a:pt x="4925" y="15384"/>
                    <a:pt x="4920" y="15384"/>
                  </a:cubicBezTo>
                  <a:cubicBezTo>
                    <a:pt x="4797" y="15392"/>
                    <a:pt x="4673" y="15396"/>
                    <a:pt x="4549" y="15396"/>
                  </a:cubicBezTo>
                  <a:cubicBezTo>
                    <a:pt x="3445" y="15396"/>
                    <a:pt x="2338" y="15059"/>
                    <a:pt x="1566" y="14222"/>
                  </a:cubicBezTo>
                  <a:cubicBezTo>
                    <a:pt x="308" y="12856"/>
                    <a:pt x="1114" y="11214"/>
                    <a:pt x="2814" y="10848"/>
                  </a:cubicBezTo>
                  <a:cubicBezTo>
                    <a:pt x="2973" y="10814"/>
                    <a:pt x="3049" y="10569"/>
                    <a:pt x="2914" y="10462"/>
                  </a:cubicBezTo>
                  <a:cubicBezTo>
                    <a:pt x="1864" y="9614"/>
                    <a:pt x="1223" y="7993"/>
                    <a:pt x="2094" y="6775"/>
                  </a:cubicBezTo>
                  <a:cubicBezTo>
                    <a:pt x="2490" y="6222"/>
                    <a:pt x="3096" y="6035"/>
                    <a:pt x="3726" y="6035"/>
                  </a:cubicBezTo>
                  <a:cubicBezTo>
                    <a:pt x="4155" y="6035"/>
                    <a:pt x="4596" y="6122"/>
                    <a:pt x="4990" y="6238"/>
                  </a:cubicBezTo>
                  <a:cubicBezTo>
                    <a:pt x="5014" y="6246"/>
                    <a:pt x="5038" y="6249"/>
                    <a:pt x="5059" y="6249"/>
                  </a:cubicBezTo>
                  <a:cubicBezTo>
                    <a:pt x="5117" y="6249"/>
                    <a:pt x="5165" y="6226"/>
                    <a:pt x="5201" y="6191"/>
                  </a:cubicBezTo>
                  <a:lnTo>
                    <a:pt x="5201" y="6191"/>
                  </a:lnTo>
                  <a:cubicBezTo>
                    <a:pt x="5270" y="6144"/>
                    <a:pt x="5311" y="6060"/>
                    <a:pt x="5274" y="5954"/>
                  </a:cubicBezTo>
                  <a:cubicBezTo>
                    <a:pt x="4938" y="4978"/>
                    <a:pt x="4946" y="3706"/>
                    <a:pt x="5922" y="3083"/>
                  </a:cubicBezTo>
                  <a:cubicBezTo>
                    <a:pt x="6225" y="2888"/>
                    <a:pt x="6560" y="2811"/>
                    <a:pt x="6905" y="2811"/>
                  </a:cubicBezTo>
                  <a:cubicBezTo>
                    <a:pt x="7621" y="2811"/>
                    <a:pt x="8378" y="3142"/>
                    <a:pt x="8975" y="3436"/>
                  </a:cubicBezTo>
                  <a:cubicBezTo>
                    <a:pt x="9011" y="3454"/>
                    <a:pt x="9052" y="3462"/>
                    <a:pt x="9092" y="3462"/>
                  </a:cubicBezTo>
                  <a:cubicBezTo>
                    <a:pt x="9192" y="3462"/>
                    <a:pt x="9290" y="3408"/>
                    <a:pt x="9315" y="3297"/>
                  </a:cubicBezTo>
                  <a:cubicBezTo>
                    <a:pt x="9586" y="2055"/>
                    <a:pt x="10454" y="946"/>
                    <a:pt x="11708" y="576"/>
                  </a:cubicBezTo>
                  <a:cubicBezTo>
                    <a:pt x="11936" y="508"/>
                    <a:pt x="12165" y="475"/>
                    <a:pt x="12387" y="475"/>
                  </a:cubicBezTo>
                  <a:close/>
                  <a:moveTo>
                    <a:pt x="12425" y="1"/>
                  </a:moveTo>
                  <a:cubicBezTo>
                    <a:pt x="12343" y="1"/>
                    <a:pt x="12260" y="5"/>
                    <a:pt x="12176" y="12"/>
                  </a:cubicBezTo>
                  <a:cubicBezTo>
                    <a:pt x="10601" y="155"/>
                    <a:pt x="9359" y="1446"/>
                    <a:pt x="8938" y="2909"/>
                  </a:cubicBezTo>
                  <a:lnTo>
                    <a:pt x="8938" y="2909"/>
                  </a:lnTo>
                  <a:cubicBezTo>
                    <a:pt x="8302" y="2615"/>
                    <a:pt x="7583" y="2358"/>
                    <a:pt x="6891" y="2358"/>
                  </a:cubicBezTo>
                  <a:cubicBezTo>
                    <a:pt x="6393" y="2358"/>
                    <a:pt x="5910" y="2491"/>
                    <a:pt x="5481" y="2838"/>
                  </a:cubicBezTo>
                  <a:cubicBezTo>
                    <a:pt x="4618" y="3538"/>
                    <a:pt x="4474" y="4674"/>
                    <a:pt x="4717" y="5692"/>
                  </a:cubicBezTo>
                  <a:lnTo>
                    <a:pt x="4717" y="5692"/>
                  </a:lnTo>
                  <a:cubicBezTo>
                    <a:pt x="4400" y="5622"/>
                    <a:pt x="4069" y="5580"/>
                    <a:pt x="3742" y="5580"/>
                  </a:cubicBezTo>
                  <a:cubicBezTo>
                    <a:pt x="2920" y="5580"/>
                    <a:pt x="2127" y="5845"/>
                    <a:pt x="1649" y="6600"/>
                  </a:cubicBezTo>
                  <a:cubicBezTo>
                    <a:pt x="837" y="7883"/>
                    <a:pt x="1287" y="9503"/>
                    <a:pt x="2288" y="10516"/>
                  </a:cubicBezTo>
                  <a:lnTo>
                    <a:pt x="2288" y="10516"/>
                  </a:lnTo>
                  <a:cubicBezTo>
                    <a:pt x="957" y="10981"/>
                    <a:pt x="0" y="12258"/>
                    <a:pt x="664" y="13711"/>
                  </a:cubicBezTo>
                  <a:cubicBezTo>
                    <a:pt x="1324" y="15157"/>
                    <a:pt x="2931" y="15823"/>
                    <a:pt x="4446" y="15856"/>
                  </a:cubicBezTo>
                  <a:lnTo>
                    <a:pt x="4446" y="15856"/>
                  </a:lnTo>
                  <a:cubicBezTo>
                    <a:pt x="3572" y="17153"/>
                    <a:pt x="3515" y="18858"/>
                    <a:pt x="4724" y="20038"/>
                  </a:cubicBezTo>
                  <a:cubicBezTo>
                    <a:pt x="5288" y="20589"/>
                    <a:pt x="5937" y="20825"/>
                    <a:pt x="6590" y="20825"/>
                  </a:cubicBezTo>
                  <a:cubicBezTo>
                    <a:pt x="7367" y="20825"/>
                    <a:pt x="8150" y="20492"/>
                    <a:pt x="8807" y="19958"/>
                  </a:cubicBezTo>
                  <a:lnTo>
                    <a:pt x="8807" y="19958"/>
                  </a:lnTo>
                  <a:cubicBezTo>
                    <a:pt x="9191" y="21358"/>
                    <a:pt x="10219" y="22733"/>
                    <a:pt x="11738" y="22945"/>
                  </a:cubicBezTo>
                  <a:cubicBezTo>
                    <a:pt x="11853" y="22961"/>
                    <a:pt x="11966" y="22969"/>
                    <a:pt x="12077" y="22969"/>
                  </a:cubicBezTo>
                  <a:cubicBezTo>
                    <a:pt x="13487" y="22969"/>
                    <a:pt x="14600" y="21733"/>
                    <a:pt x="15087" y="20469"/>
                  </a:cubicBezTo>
                  <a:lnTo>
                    <a:pt x="15087" y="20469"/>
                  </a:lnTo>
                  <a:cubicBezTo>
                    <a:pt x="15747" y="21040"/>
                    <a:pt x="16621" y="21443"/>
                    <a:pt x="17468" y="21443"/>
                  </a:cubicBezTo>
                  <a:cubicBezTo>
                    <a:pt x="18092" y="21443"/>
                    <a:pt x="18701" y="21225"/>
                    <a:pt x="19199" y="20693"/>
                  </a:cubicBezTo>
                  <a:cubicBezTo>
                    <a:pt x="20340" y="19476"/>
                    <a:pt x="19712" y="17553"/>
                    <a:pt x="18950" y="16227"/>
                  </a:cubicBezTo>
                  <a:lnTo>
                    <a:pt x="18950" y="16227"/>
                  </a:lnTo>
                  <a:cubicBezTo>
                    <a:pt x="19152" y="16250"/>
                    <a:pt x="19355" y="16262"/>
                    <a:pt x="19557" y="16262"/>
                  </a:cubicBezTo>
                  <a:cubicBezTo>
                    <a:pt x="20761" y="16262"/>
                    <a:pt x="21931" y="15832"/>
                    <a:pt x="22512" y="14645"/>
                  </a:cubicBezTo>
                  <a:cubicBezTo>
                    <a:pt x="23225" y="13183"/>
                    <a:pt x="22279" y="11900"/>
                    <a:pt x="21055" y="11156"/>
                  </a:cubicBezTo>
                  <a:lnTo>
                    <a:pt x="21055" y="11156"/>
                  </a:lnTo>
                  <a:cubicBezTo>
                    <a:pt x="22493" y="10373"/>
                    <a:pt x="23495" y="9138"/>
                    <a:pt x="22628" y="7443"/>
                  </a:cubicBezTo>
                  <a:cubicBezTo>
                    <a:pt x="21924" y="6071"/>
                    <a:pt x="20525" y="5350"/>
                    <a:pt x="19050" y="5350"/>
                  </a:cubicBezTo>
                  <a:cubicBezTo>
                    <a:pt x="18959" y="5350"/>
                    <a:pt x="18868" y="5353"/>
                    <a:pt x="18776" y="5358"/>
                  </a:cubicBezTo>
                  <a:lnTo>
                    <a:pt x="18776" y="5358"/>
                  </a:lnTo>
                  <a:cubicBezTo>
                    <a:pt x="19063" y="4255"/>
                    <a:pt x="18882" y="2986"/>
                    <a:pt x="17925" y="2248"/>
                  </a:cubicBezTo>
                  <a:cubicBezTo>
                    <a:pt x="17502" y="1925"/>
                    <a:pt x="17018" y="1786"/>
                    <a:pt x="16526" y="1786"/>
                  </a:cubicBezTo>
                  <a:cubicBezTo>
                    <a:pt x="16020" y="1786"/>
                    <a:pt x="15507" y="1933"/>
                    <a:pt x="15049" y="2174"/>
                  </a:cubicBezTo>
                  <a:lnTo>
                    <a:pt x="15049" y="2174"/>
                  </a:lnTo>
                  <a:cubicBezTo>
                    <a:pt x="14766" y="945"/>
                    <a:pt x="13718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231190" y="1606441"/>
              <a:ext cx="1886652" cy="1440300"/>
            </a:xfrm>
            <a:custGeom>
              <a:avLst/>
              <a:gdLst/>
              <a:ahLst/>
              <a:cxnLst/>
              <a:rect l="l" t="t" r="r" b="b"/>
              <a:pathLst>
                <a:path w="21523" h="16431" extrusionOk="0">
                  <a:moveTo>
                    <a:pt x="10536" y="1"/>
                  </a:moveTo>
                  <a:cubicBezTo>
                    <a:pt x="8639" y="1"/>
                    <a:pt x="6708" y="780"/>
                    <a:pt x="5095" y="2635"/>
                  </a:cubicBezTo>
                  <a:lnTo>
                    <a:pt x="5095" y="2635"/>
                  </a:lnTo>
                  <a:cubicBezTo>
                    <a:pt x="5108" y="2619"/>
                    <a:pt x="5115" y="2611"/>
                    <a:pt x="5115" y="2611"/>
                  </a:cubicBezTo>
                  <a:lnTo>
                    <a:pt x="5115" y="2611"/>
                  </a:lnTo>
                  <a:cubicBezTo>
                    <a:pt x="5115" y="2611"/>
                    <a:pt x="5091" y="2638"/>
                    <a:pt x="5036" y="2703"/>
                  </a:cubicBezTo>
                  <a:lnTo>
                    <a:pt x="5036" y="2703"/>
                  </a:lnTo>
                  <a:cubicBezTo>
                    <a:pt x="5024" y="2717"/>
                    <a:pt x="5012" y="2731"/>
                    <a:pt x="5001" y="2745"/>
                  </a:cubicBezTo>
                  <a:cubicBezTo>
                    <a:pt x="4997" y="2749"/>
                    <a:pt x="4994" y="2753"/>
                    <a:pt x="4991" y="2757"/>
                  </a:cubicBezTo>
                  <a:lnTo>
                    <a:pt x="4991" y="2757"/>
                  </a:lnTo>
                  <a:cubicBezTo>
                    <a:pt x="4616" y="3201"/>
                    <a:pt x="4488" y="3353"/>
                    <a:pt x="4488" y="3353"/>
                  </a:cubicBezTo>
                  <a:cubicBezTo>
                    <a:pt x="4489" y="3353"/>
                    <a:pt x="4710" y="3092"/>
                    <a:pt x="4889" y="2879"/>
                  </a:cubicBezTo>
                  <a:lnTo>
                    <a:pt x="4889" y="2879"/>
                  </a:lnTo>
                  <a:cubicBezTo>
                    <a:pt x="0" y="8881"/>
                    <a:pt x="5440" y="16431"/>
                    <a:pt x="11252" y="16431"/>
                  </a:cubicBezTo>
                  <a:cubicBezTo>
                    <a:pt x="13393" y="16431"/>
                    <a:pt x="15585" y="15407"/>
                    <a:pt x="17330" y="12903"/>
                  </a:cubicBezTo>
                  <a:cubicBezTo>
                    <a:pt x="21522" y="6891"/>
                    <a:pt x="16177" y="1"/>
                    <a:pt x="10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30167" y="1586631"/>
              <a:ext cx="1506219" cy="1480360"/>
            </a:xfrm>
            <a:custGeom>
              <a:avLst/>
              <a:gdLst/>
              <a:ahLst/>
              <a:cxnLst/>
              <a:rect l="l" t="t" r="r" b="b"/>
              <a:pathLst>
                <a:path w="17183" h="16888" extrusionOk="0">
                  <a:moveTo>
                    <a:pt x="8266" y="462"/>
                  </a:moveTo>
                  <a:cubicBezTo>
                    <a:pt x="9079" y="462"/>
                    <a:pt x="9892" y="607"/>
                    <a:pt x="10667" y="879"/>
                  </a:cubicBezTo>
                  <a:cubicBezTo>
                    <a:pt x="13718" y="1948"/>
                    <a:pt x="16138" y="4904"/>
                    <a:pt x="16318" y="8168"/>
                  </a:cubicBezTo>
                  <a:cubicBezTo>
                    <a:pt x="16507" y="11594"/>
                    <a:pt x="14026" y="15258"/>
                    <a:pt x="10685" y="16195"/>
                  </a:cubicBezTo>
                  <a:cubicBezTo>
                    <a:pt x="10124" y="16351"/>
                    <a:pt x="9558" y="16425"/>
                    <a:pt x="8997" y="16425"/>
                  </a:cubicBezTo>
                  <a:cubicBezTo>
                    <a:pt x="6620" y="16425"/>
                    <a:pt x="4323" y="15112"/>
                    <a:pt x="2828" y="13262"/>
                  </a:cubicBezTo>
                  <a:cubicBezTo>
                    <a:pt x="421" y="10276"/>
                    <a:pt x="410" y="6312"/>
                    <a:pt x="2746" y="3318"/>
                  </a:cubicBezTo>
                  <a:lnTo>
                    <a:pt x="2746" y="3318"/>
                  </a:lnTo>
                  <a:cubicBezTo>
                    <a:pt x="3675" y="2266"/>
                    <a:pt x="4685" y="1340"/>
                    <a:pt x="6043" y="849"/>
                  </a:cubicBezTo>
                  <a:cubicBezTo>
                    <a:pt x="6762" y="586"/>
                    <a:pt x="7514" y="462"/>
                    <a:pt x="8266" y="462"/>
                  </a:cubicBezTo>
                  <a:close/>
                  <a:moveTo>
                    <a:pt x="8252" y="1"/>
                  </a:moveTo>
                  <a:cubicBezTo>
                    <a:pt x="7748" y="1"/>
                    <a:pt x="7243" y="53"/>
                    <a:pt x="6744" y="164"/>
                  </a:cubicBezTo>
                  <a:cubicBezTo>
                    <a:pt x="5116" y="525"/>
                    <a:pt x="3874" y="1454"/>
                    <a:pt x="2777" y="2607"/>
                  </a:cubicBezTo>
                  <a:lnTo>
                    <a:pt x="2777" y="2607"/>
                  </a:lnTo>
                  <a:cubicBezTo>
                    <a:pt x="2743" y="2618"/>
                    <a:pt x="2709" y="2640"/>
                    <a:pt x="2679" y="2675"/>
                  </a:cubicBezTo>
                  <a:cubicBezTo>
                    <a:pt x="2666" y="2690"/>
                    <a:pt x="2653" y="2706"/>
                    <a:pt x="2640" y="2721"/>
                  </a:cubicBezTo>
                  <a:lnTo>
                    <a:pt x="2640" y="2721"/>
                  </a:lnTo>
                  <a:cubicBezTo>
                    <a:pt x="2617" y="2748"/>
                    <a:pt x="2595" y="2775"/>
                    <a:pt x="2572" y="2802"/>
                  </a:cubicBezTo>
                  <a:lnTo>
                    <a:pt x="2572" y="2802"/>
                  </a:lnTo>
                  <a:cubicBezTo>
                    <a:pt x="2570" y="2804"/>
                    <a:pt x="2569" y="2806"/>
                    <a:pt x="2567" y="2807"/>
                  </a:cubicBezTo>
                  <a:cubicBezTo>
                    <a:pt x="2567" y="2807"/>
                    <a:pt x="2567" y="2807"/>
                    <a:pt x="2567" y="2807"/>
                  </a:cubicBezTo>
                  <a:lnTo>
                    <a:pt x="2567" y="2807"/>
                  </a:lnTo>
                  <a:cubicBezTo>
                    <a:pt x="2567" y="2808"/>
                    <a:pt x="2566" y="2809"/>
                    <a:pt x="2565" y="2810"/>
                  </a:cubicBezTo>
                  <a:lnTo>
                    <a:pt x="2565" y="2810"/>
                  </a:lnTo>
                  <a:cubicBezTo>
                    <a:pt x="2558" y="2819"/>
                    <a:pt x="2550" y="2829"/>
                    <a:pt x="2542" y="2838"/>
                  </a:cubicBezTo>
                  <a:lnTo>
                    <a:pt x="2542" y="2838"/>
                  </a:lnTo>
                  <a:cubicBezTo>
                    <a:pt x="2398" y="3009"/>
                    <a:pt x="2255" y="3180"/>
                    <a:pt x="2110" y="3351"/>
                  </a:cubicBezTo>
                  <a:lnTo>
                    <a:pt x="2110" y="3351"/>
                  </a:lnTo>
                  <a:cubicBezTo>
                    <a:pt x="2092" y="3373"/>
                    <a:pt x="2073" y="3394"/>
                    <a:pt x="2055" y="3416"/>
                  </a:cubicBezTo>
                  <a:cubicBezTo>
                    <a:pt x="2013" y="3466"/>
                    <a:pt x="1996" y="3521"/>
                    <a:pt x="1997" y="3574"/>
                  </a:cubicBezTo>
                  <a:lnTo>
                    <a:pt x="1997" y="3574"/>
                  </a:lnTo>
                  <a:cubicBezTo>
                    <a:pt x="226" y="6225"/>
                    <a:pt x="1" y="9505"/>
                    <a:pt x="1654" y="12363"/>
                  </a:cubicBezTo>
                  <a:cubicBezTo>
                    <a:pt x="3137" y="14927"/>
                    <a:pt x="5958" y="16887"/>
                    <a:pt x="8973" y="16887"/>
                  </a:cubicBezTo>
                  <a:cubicBezTo>
                    <a:pt x="9189" y="16887"/>
                    <a:pt x="9407" y="16877"/>
                    <a:pt x="9625" y="16856"/>
                  </a:cubicBezTo>
                  <a:cubicBezTo>
                    <a:pt x="13257" y="16509"/>
                    <a:pt x="16257" y="13099"/>
                    <a:pt x="16723" y="9572"/>
                  </a:cubicBezTo>
                  <a:cubicBezTo>
                    <a:pt x="17182" y="6097"/>
                    <a:pt x="15130" y="2687"/>
                    <a:pt x="12120" y="1030"/>
                  </a:cubicBezTo>
                  <a:cubicBezTo>
                    <a:pt x="10934" y="376"/>
                    <a:pt x="9597" y="1"/>
                    <a:pt x="8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6501256" y="1809099"/>
              <a:ext cx="1353256" cy="1033307"/>
            </a:xfrm>
            <a:custGeom>
              <a:avLst/>
              <a:gdLst/>
              <a:ahLst/>
              <a:cxnLst/>
              <a:rect l="l" t="t" r="r" b="b"/>
              <a:pathLst>
                <a:path w="15438" h="11788" extrusionOk="0">
                  <a:moveTo>
                    <a:pt x="7557" y="1"/>
                  </a:moveTo>
                  <a:cubicBezTo>
                    <a:pt x="6196" y="1"/>
                    <a:pt x="4812" y="559"/>
                    <a:pt x="3655" y="1888"/>
                  </a:cubicBezTo>
                  <a:lnTo>
                    <a:pt x="3655" y="1888"/>
                  </a:lnTo>
                  <a:cubicBezTo>
                    <a:pt x="3663" y="1879"/>
                    <a:pt x="3667" y="1874"/>
                    <a:pt x="3667" y="1874"/>
                  </a:cubicBezTo>
                  <a:lnTo>
                    <a:pt x="3667" y="1874"/>
                  </a:lnTo>
                  <a:cubicBezTo>
                    <a:pt x="3667" y="1874"/>
                    <a:pt x="3651" y="1892"/>
                    <a:pt x="3613" y="1937"/>
                  </a:cubicBezTo>
                  <a:lnTo>
                    <a:pt x="3613" y="1937"/>
                  </a:lnTo>
                  <a:cubicBezTo>
                    <a:pt x="3604" y="1948"/>
                    <a:pt x="3594" y="1959"/>
                    <a:pt x="3585" y="1970"/>
                  </a:cubicBezTo>
                  <a:cubicBezTo>
                    <a:pt x="3582" y="1973"/>
                    <a:pt x="3580" y="1976"/>
                    <a:pt x="3577" y="1980"/>
                  </a:cubicBezTo>
                  <a:lnTo>
                    <a:pt x="3577" y="1980"/>
                  </a:lnTo>
                  <a:cubicBezTo>
                    <a:pt x="3310" y="2297"/>
                    <a:pt x="3218" y="2406"/>
                    <a:pt x="3218" y="2406"/>
                  </a:cubicBezTo>
                  <a:cubicBezTo>
                    <a:pt x="3218" y="2406"/>
                    <a:pt x="3374" y="2222"/>
                    <a:pt x="3502" y="2070"/>
                  </a:cubicBezTo>
                  <a:lnTo>
                    <a:pt x="3502" y="2070"/>
                  </a:lnTo>
                  <a:cubicBezTo>
                    <a:pt x="1" y="6375"/>
                    <a:pt x="3901" y="11787"/>
                    <a:pt x="8069" y="11787"/>
                  </a:cubicBezTo>
                  <a:cubicBezTo>
                    <a:pt x="9605" y="11787"/>
                    <a:pt x="11178" y="11052"/>
                    <a:pt x="12430" y="9256"/>
                  </a:cubicBezTo>
                  <a:cubicBezTo>
                    <a:pt x="15437" y="4944"/>
                    <a:pt x="11604" y="1"/>
                    <a:pt x="7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6637560" y="1789201"/>
              <a:ext cx="1092563" cy="1073366"/>
            </a:xfrm>
            <a:custGeom>
              <a:avLst/>
              <a:gdLst/>
              <a:ahLst/>
              <a:cxnLst/>
              <a:rect l="l" t="t" r="r" b="b"/>
              <a:pathLst>
                <a:path w="12464" h="12245" extrusionOk="0">
                  <a:moveTo>
                    <a:pt x="6086" y="469"/>
                  </a:moveTo>
                  <a:cubicBezTo>
                    <a:pt x="6593" y="469"/>
                    <a:pt x="7122" y="557"/>
                    <a:pt x="7672" y="746"/>
                  </a:cubicBezTo>
                  <a:cubicBezTo>
                    <a:pt x="9843" y="1494"/>
                    <a:pt x="11571" y="3585"/>
                    <a:pt x="11711" y="5903"/>
                  </a:cubicBezTo>
                  <a:cubicBezTo>
                    <a:pt x="11863" y="8365"/>
                    <a:pt x="10048" y="11032"/>
                    <a:pt x="7621" y="11645"/>
                  </a:cubicBezTo>
                  <a:cubicBezTo>
                    <a:pt x="7255" y="11738"/>
                    <a:pt x="6887" y="11781"/>
                    <a:pt x="6522" y="11781"/>
                  </a:cubicBezTo>
                  <a:cubicBezTo>
                    <a:pt x="4823" y="11781"/>
                    <a:pt x="3186" y="10838"/>
                    <a:pt x="2128" y="9511"/>
                  </a:cubicBezTo>
                  <a:cubicBezTo>
                    <a:pt x="451" y="7401"/>
                    <a:pt x="449" y="4646"/>
                    <a:pt x="2056" y="2534"/>
                  </a:cubicBezTo>
                  <a:lnTo>
                    <a:pt x="2056" y="2534"/>
                  </a:lnTo>
                  <a:cubicBezTo>
                    <a:pt x="3175" y="1299"/>
                    <a:pt x="4525" y="469"/>
                    <a:pt x="6086" y="469"/>
                  </a:cubicBezTo>
                  <a:close/>
                  <a:moveTo>
                    <a:pt x="5990" y="1"/>
                  </a:moveTo>
                  <a:cubicBezTo>
                    <a:pt x="5634" y="1"/>
                    <a:pt x="5278" y="37"/>
                    <a:pt x="4925" y="112"/>
                  </a:cubicBezTo>
                  <a:cubicBezTo>
                    <a:pt x="3741" y="367"/>
                    <a:pt x="2830" y="1039"/>
                    <a:pt x="2029" y="1877"/>
                  </a:cubicBezTo>
                  <a:lnTo>
                    <a:pt x="2029" y="1877"/>
                  </a:lnTo>
                  <a:cubicBezTo>
                    <a:pt x="2001" y="1889"/>
                    <a:pt x="1974" y="1909"/>
                    <a:pt x="1948" y="1939"/>
                  </a:cubicBezTo>
                  <a:cubicBezTo>
                    <a:pt x="1948" y="1939"/>
                    <a:pt x="1948" y="1939"/>
                    <a:pt x="1948" y="1939"/>
                  </a:cubicBezTo>
                  <a:lnTo>
                    <a:pt x="1948" y="1939"/>
                  </a:lnTo>
                  <a:cubicBezTo>
                    <a:pt x="1923" y="1968"/>
                    <a:pt x="1900" y="1995"/>
                    <a:pt x="1876" y="2024"/>
                  </a:cubicBezTo>
                  <a:lnTo>
                    <a:pt x="1876" y="2024"/>
                  </a:lnTo>
                  <a:cubicBezTo>
                    <a:pt x="1873" y="2027"/>
                    <a:pt x="1870" y="2030"/>
                    <a:pt x="1867" y="2034"/>
                  </a:cubicBezTo>
                  <a:cubicBezTo>
                    <a:pt x="1867" y="2034"/>
                    <a:pt x="1867" y="2034"/>
                    <a:pt x="1867" y="2034"/>
                  </a:cubicBezTo>
                  <a:lnTo>
                    <a:pt x="1867" y="2034"/>
                  </a:lnTo>
                  <a:cubicBezTo>
                    <a:pt x="1866" y="2035"/>
                    <a:pt x="1865" y="2036"/>
                    <a:pt x="1864" y="2038"/>
                  </a:cubicBezTo>
                  <a:lnTo>
                    <a:pt x="1864" y="2038"/>
                  </a:lnTo>
                  <a:cubicBezTo>
                    <a:pt x="1861" y="2040"/>
                    <a:pt x="1859" y="2043"/>
                    <a:pt x="1857" y="2045"/>
                  </a:cubicBezTo>
                  <a:lnTo>
                    <a:pt x="1857" y="2045"/>
                  </a:lnTo>
                  <a:cubicBezTo>
                    <a:pt x="1737" y="2187"/>
                    <a:pt x="1618" y="2328"/>
                    <a:pt x="1499" y="2470"/>
                  </a:cubicBezTo>
                  <a:cubicBezTo>
                    <a:pt x="1462" y="2514"/>
                    <a:pt x="1445" y="2563"/>
                    <a:pt x="1442" y="2610"/>
                  </a:cubicBezTo>
                  <a:lnTo>
                    <a:pt x="1442" y="2610"/>
                  </a:lnTo>
                  <a:cubicBezTo>
                    <a:pt x="167" y="4539"/>
                    <a:pt x="1" y="6903"/>
                    <a:pt x="1210" y="8980"/>
                  </a:cubicBezTo>
                  <a:cubicBezTo>
                    <a:pt x="2288" y="10834"/>
                    <a:pt x="4326" y="12244"/>
                    <a:pt x="6506" y="12244"/>
                  </a:cubicBezTo>
                  <a:cubicBezTo>
                    <a:pt x="6668" y="12244"/>
                    <a:pt x="6831" y="12236"/>
                    <a:pt x="6994" y="12220"/>
                  </a:cubicBezTo>
                  <a:cubicBezTo>
                    <a:pt x="9621" y="11967"/>
                    <a:pt x="11793" y="9500"/>
                    <a:pt x="12133" y="6947"/>
                  </a:cubicBezTo>
                  <a:cubicBezTo>
                    <a:pt x="12464" y="4455"/>
                    <a:pt x="11017" y="2006"/>
                    <a:pt x="8872" y="788"/>
                  </a:cubicBezTo>
                  <a:cubicBezTo>
                    <a:pt x="7992" y="289"/>
                    <a:pt x="6995" y="1"/>
                    <a:pt x="5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38"/>
          <p:cNvGrpSpPr/>
          <p:nvPr/>
        </p:nvGrpSpPr>
        <p:grpSpPr>
          <a:xfrm flipH="1">
            <a:off x="7387118" y="4104122"/>
            <a:ext cx="428376" cy="419495"/>
            <a:chOff x="7677352" y="774672"/>
            <a:chExt cx="428376" cy="419495"/>
          </a:xfrm>
        </p:grpSpPr>
        <p:grpSp>
          <p:nvGrpSpPr>
            <p:cNvPr id="645" name="Google Shape;645;p38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" name="Google Shape;649;p38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8"/>
          <p:cNvGrpSpPr/>
          <p:nvPr/>
        </p:nvGrpSpPr>
        <p:grpSpPr>
          <a:xfrm>
            <a:off x="573724" y="124110"/>
            <a:ext cx="822568" cy="830583"/>
            <a:chOff x="1033734" y="2299066"/>
            <a:chExt cx="789261" cy="796951"/>
          </a:xfrm>
        </p:grpSpPr>
        <p:sp>
          <p:nvSpPr>
            <p:cNvPr id="651" name="Google Shape;651;p38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9607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A9FD1-2C84-B9BE-0ECC-0B634906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Proyecto empresarial -</a:t>
            </a:r>
            <a:r>
              <a:rPr lang="es-MX" dirty="0" err="1"/>
              <a:t>RedProBlockchain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3716BD-BAD2-1F20-129C-8D27A62AE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 algn="ctr">
              <a:buNone/>
            </a:pPr>
            <a:endParaRPr lang="es-MX" dirty="0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C23BF7D-C9CB-7C2C-1421-09CDDB7D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0" y="1404508"/>
            <a:ext cx="8771739" cy="27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0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8"/>
          <p:cNvSpPr txBox="1">
            <a:spLocks noGrp="1"/>
          </p:cNvSpPr>
          <p:nvPr>
            <p:ph type="title"/>
          </p:nvPr>
        </p:nvSpPr>
        <p:spPr>
          <a:xfrm>
            <a:off x="719999" y="2350196"/>
            <a:ext cx="64461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Herramientas recomendadas</a:t>
            </a:r>
            <a:endParaRPr sz="4400" dirty="0"/>
          </a:p>
        </p:txBody>
      </p:sp>
      <p:sp>
        <p:nvSpPr>
          <p:cNvPr id="633" name="Google Shape;633;p38"/>
          <p:cNvSpPr txBox="1">
            <a:spLocks noGrp="1"/>
          </p:cNvSpPr>
          <p:nvPr>
            <p:ph type="title" idx="2"/>
          </p:nvPr>
        </p:nvSpPr>
        <p:spPr>
          <a:xfrm>
            <a:off x="720000" y="14973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1"/>
          </p:nvPr>
        </p:nvSpPr>
        <p:spPr>
          <a:xfrm>
            <a:off x="720000" y="3390725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Instalación de Git y VisualStudio</a:t>
            </a:r>
            <a:endParaRPr dirty="0"/>
          </a:p>
        </p:txBody>
      </p:sp>
      <p:grpSp>
        <p:nvGrpSpPr>
          <p:cNvPr id="635" name="Google Shape;635;p38"/>
          <p:cNvGrpSpPr/>
          <p:nvPr/>
        </p:nvGrpSpPr>
        <p:grpSpPr>
          <a:xfrm flipH="1">
            <a:off x="4596021" y="1404877"/>
            <a:ext cx="805003" cy="707693"/>
            <a:chOff x="5324483" y="774682"/>
            <a:chExt cx="3701162" cy="3253759"/>
          </a:xfrm>
        </p:grpSpPr>
        <p:sp>
          <p:nvSpPr>
            <p:cNvPr id="636" name="Google Shape;636;p38"/>
            <p:cNvSpPr/>
            <p:nvPr/>
          </p:nvSpPr>
          <p:spPr>
            <a:xfrm>
              <a:off x="5324483" y="794141"/>
              <a:ext cx="3644887" cy="3214050"/>
            </a:xfrm>
            <a:custGeom>
              <a:avLst/>
              <a:gdLst/>
              <a:ahLst/>
              <a:cxnLst/>
              <a:rect l="l" t="t" r="r" b="b"/>
              <a:pathLst>
                <a:path w="41581" h="36666" extrusionOk="0">
                  <a:moveTo>
                    <a:pt x="17975" y="1"/>
                  </a:moveTo>
                  <a:cubicBezTo>
                    <a:pt x="16197" y="1"/>
                    <a:pt x="14415" y="552"/>
                    <a:pt x="12980" y="1604"/>
                  </a:cubicBezTo>
                  <a:cubicBezTo>
                    <a:pt x="12419" y="2016"/>
                    <a:pt x="11904" y="2503"/>
                    <a:pt x="11520" y="3083"/>
                  </a:cubicBezTo>
                  <a:cubicBezTo>
                    <a:pt x="10535" y="4567"/>
                    <a:pt x="10493" y="6507"/>
                    <a:pt x="10912" y="8238"/>
                  </a:cubicBezTo>
                  <a:cubicBezTo>
                    <a:pt x="11007" y="8625"/>
                    <a:pt x="11124" y="9005"/>
                    <a:pt x="11259" y="9377"/>
                  </a:cubicBezTo>
                  <a:cubicBezTo>
                    <a:pt x="10329" y="9088"/>
                    <a:pt x="9365" y="8913"/>
                    <a:pt x="8391" y="8874"/>
                  </a:cubicBezTo>
                  <a:cubicBezTo>
                    <a:pt x="8243" y="8868"/>
                    <a:pt x="8095" y="8865"/>
                    <a:pt x="7946" y="8865"/>
                  </a:cubicBezTo>
                  <a:cubicBezTo>
                    <a:pt x="6742" y="8865"/>
                    <a:pt x="5530" y="9073"/>
                    <a:pt x="4448" y="9596"/>
                  </a:cubicBezTo>
                  <a:cubicBezTo>
                    <a:pt x="1464" y="11033"/>
                    <a:pt x="1" y="14914"/>
                    <a:pt x="1117" y="18031"/>
                  </a:cubicBezTo>
                  <a:cubicBezTo>
                    <a:pt x="1986" y="20463"/>
                    <a:pt x="4257" y="22247"/>
                    <a:pt x="6779" y="22778"/>
                  </a:cubicBezTo>
                  <a:cubicBezTo>
                    <a:pt x="6214" y="23614"/>
                    <a:pt x="5841" y="24579"/>
                    <a:pt x="5801" y="25583"/>
                  </a:cubicBezTo>
                  <a:cubicBezTo>
                    <a:pt x="5775" y="26254"/>
                    <a:pt x="5894" y="26922"/>
                    <a:pt x="6109" y="27556"/>
                  </a:cubicBezTo>
                  <a:cubicBezTo>
                    <a:pt x="7022" y="30255"/>
                    <a:pt x="9827" y="32139"/>
                    <a:pt x="12650" y="32139"/>
                  </a:cubicBezTo>
                  <a:cubicBezTo>
                    <a:pt x="13075" y="32139"/>
                    <a:pt x="13500" y="32096"/>
                    <a:pt x="13919" y="32007"/>
                  </a:cubicBezTo>
                  <a:cubicBezTo>
                    <a:pt x="15014" y="31776"/>
                    <a:pt x="16020" y="31239"/>
                    <a:pt x="16854" y="30500"/>
                  </a:cubicBezTo>
                  <a:cubicBezTo>
                    <a:pt x="17362" y="32282"/>
                    <a:pt x="18580" y="33840"/>
                    <a:pt x="20083" y="34942"/>
                  </a:cubicBezTo>
                  <a:cubicBezTo>
                    <a:pt x="21553" y="36022"/>
                    <a:pt x="23420" y="36665"/>
                    <a:pt x="25229" y="36665"/>
                  </a:cubicBezTo>
                  <a:cubicBezTo>
                    <a:pt x="26600" y="36665"/>
                    <a:pt x="27938" y="36296"/>
                    <a:pt x="29046" y="35468"/>
                  </a:cubicBezTo>
                  <a:cubicBezTo>
                    <a:pt x="30872" y="34104"/>
                    <a:pt x="31767" y="31702"/>
                    <a:pt x="31599" y="29426"/>
                  </a:cubicBezTo>
                  <a:cubicBezTo>
                    <a:pt x="31553" y="28783"/>
                    <a:pt x="31424" y="28152"/>
                    <a:pt x="31236" y="27537"/>
                  </a:cubicBezTo>
                  <a:lnTo>
                    <a:pt x="31236" y="27537"/>
                  </a:lnTo>
                  <a:cubicBezTo>
                    <a:pt x="32170" y="27776"/>
                    <a:pt x="33127" y="27919"/>
                    <a:pt x="34085" y="27919"/>
                  </a:cubicBezTo>
                  <a:cubicBezTo>
                    <a:pt x="34443" y="27919"/>
                    <a:pt x="34801" y="27899"/>
                    <a:pt x="35158" y="27856"/>
                  </a:cubicBezTo>
                  <a:cubicBezTo>
                    <a:pt x="36942" y="27642"/>
                    <a:pt x="38697" y="26834"/>
                    <a:pt x="39838" y="25443"/>
                  </a:cubicBezTo>
                  <a:cubicBezTo>
                    <a:pt x="41420" y="23516"/>
                    <a:pt x="41580" y="20553"/>
                    <a:pt x="40218" y="18469"/>
                  </a:cubicBezTo>
                  <a:cubicBezTo>
                    <a:pt x="39617" y="17546"/>
                    <a:pt x="38764" y="16808"/>
                    <a:pt x="37844" y="16205"/>
                  </a:cubicBezTo>
                  <a:cubicBezTo>
                    <a:pt x="36747" y="15487"/>
                    <a:pt x="35529" y="14949"/>
                    <a:pt x="34261" y="14621"/>
                  </a:cubicBezTo>
                  <a:cubicBezTo>
                    <a:pt x="34544" y="14350"/>
                    <a:pt x="34814" y="14068"/>
                    <a:pt x="35067" y="13768"/>
                  </a:cubicBezTo>
                  <a:cubicBezTo>
                    <a:pt x="36947" y="11550"/>
                    <a:pt x="37807" y="8276"/>
                    <a:pt x="36551" y="5652"/>
                  </a:cubicBezTo>
                  <a:cubicBezTo>
                    <a:pt x="35804" y="4089"/>
                    <a:pt x="34345" y="2885"/>
                    <a:pt x="32671" y="2445"/>
                  </a:cubicBezTo>
                  <a:cubicBezTo>
                    <a:pt x="32178" y="2316"/>
                    <a:pt x="31678" y="2255"/>
                    <a:pt x="31179" y="2255"/>
                  </a:cubicBezTo>
                  <a:cubicBezTo>
                    <a:pt x="29083" y="2255"/>
                    <a:pt x="27007" y="3329"/>
                    <a:pt x="25557" y="4930"/>
                  </a:cubicBezTo>
                  <a:cubicBezTo>
                    <a:pt x="24637" y="2920"/>
                    <a:pt x="22912" y="1273"/>
                    <a:pt x="20835" y="505"/>
                  </a:cubicBezTo>
                  <a:cubicBezTo>
                    <a:pt x="19921" y="166"/>
                    <a:pt x="18948" y="1"/>
                    <a:pt x="1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5338946" y="774682"/>
              <a:ext cx="3686699" cy="3253759"/>
            </a:xfrm>
            <a:custGeom>
              <a:avLst/>
              <a:gdLst/>
              <a:ahLst/>
              <a:cxnLst/>
              <a:rect l="l" t="t" r="r" b="b"/>
              <a:pathLst>
                <a:path w="42058" h="37119" extrusionOk="0">
                  <a:moveTo>
                    <a:pt x="17756" y="458"/>
                  </a:moveTo>
                  <a:cubicBezTo>
                    <a:pt x="20918" y="458"/>
                    <a:pt x="23790" y="2337"/>
                    <a:pt x="25191" y="5269"/>
                  </a:cubicBezTo>
                  <a:cubicBezTo>
                    <a:pt x="25228" y="5344"/>
                    <a:pt x="25309" y="5381"/>
                    <a:pt x="25389" y="5381"/>
                  </a:cubicBezTo>
                  <a:cubicBezTo>
                    <a:pt x="25451" y="5381"/>
                    <a:pt x="25513" y="5359"/>
                    <a:pt x="25554" y="5315"/>
                  </a:cubicBezTo>
                  <a:cubicBezTo>
                    <a:pt x="27019" y="3752"/>
                    <a:pt x="29080" y="2757"/>
                    <a:pt x="31092" y="2757"/>
                  </a:cubicBezTo>
                  <a:cubicBezTo>
                    <a:pt x="32625" y="2757"/>
                    <a:pt x="34128" y="3334"/>
                    <a:pt x="35317" y="4677"/>
                  </a:cubicBezTo>
                  <a:cubicBezTo>
                    <a:pt x="38005" y="7713"/>
                    <a:pt x="36533" y="12148"/>
                    <a:pt x="33934" y="14680"/>
                  </a:cubicBezTo>
                  <a:cubicBezTo>
                    <a:pt x="33808" y="14801"/>
                    <a:pt x="33868" y="15019"/>
                    <a:pt x="34034" y="15064"/>
                  </a:cubicBezTo>
                  <a:cubicBezTo>
                    <a:pt x="37728" y="16077"/>
                    <a:pt x="41567" y="18933"/>
                    <a:pt x="40595" y="23231"/>
                  </a:cubicBezTo>
                  <a:cubicBezTo>
                    <a:pt x="39846" y="26548"/>
                    <a:pt x="36784" y="27849"/>
                    <a:pt x="33730" y="27849"/>
                  </a:cubicBezTo>
                  <a:cubicBezTo>
                    <a:pt x="32844" y="27849"/>
                    <a:pt x="31959" y="27739"/>
                    <a:pt x="31131" y="27538"/>
                  </a:cubicBezTo>
                  <a:cubicBezTo>
                    <a:pt x="31112" y="27533"/>
                    <a:pt x="31093" y="27531"/>
                    <a:pt x="31074" y="27531"/>
                  </a:cubicBezTo>
                  <a:cubicBezTo>
                    <a:pt x="30928" y="27531"/>
                    <a:pt x="30803" y="27667"/>
                    <a:pt x="30847" y="27819"/>
                  </a:cubicBezTo>
                  <a:cubicBezTo>
                    <a:pt x="31953" y="31628"/>
                    <a:pt x="30186" y="36119"/>
                    <a:pt x="25869" y="36608"/>
                  </a:cubicBezTo>
                  <a:cubicBezTo>
                    <a:pt x="25588" y="36640"/>
                    <a:pt x="25306" y="36656"/>
                    <a:pt x="25025" y="36656"/>
                  </a:cubicBezTo>
                  <a:cubicBezTo>
                    <a:pt x="21425" y="36656"/>
                    <a:pt x="17972" y="34103"/>
                    <a:pt x="16913" y="30662"/>
                  </a:cubicBezTo>
                  <a:cubicBezTo>
                    <a:pt x="16879" y="30553"/>
                    <a:pt x="16789" y="30496"/>
                    <a:pt x="16693" y="30496"/>
                  </a:cubicBezTo>
                  <a:cubicBezTo>
                    <a:pt x="16636" y="30496"/>
                    <a:pt x="16576" y="30517"/>
                    <a:pt x="16526" y="30559"/>
                  </a:cubicBezTo>
                  <a:cubicBezTo>
                    <a:pt x="15310" y="31586"/>
                    <a:pt x="13862" y="32097"/>
                    <a:pt x="12401" y="32097"/>
                  </a:cubicBezTo>
                  <a:cubicBezTo>
                    <a:pt x="11140" y="32097"/>
                    <a:pt x="9869" y="31716"/>
                    <a:pt x="8729" y="30960"/>
                  </a:cubicBezTo>
                  <a:cubicBezTo>
                    <a:pt x="6086" y="29203"/>
                    <a:pt x="5037" y="25872"/>
                    <a:pt x="6815" y="23117"/>
                  </a:cubicBezTo>
                  <a:cubicBezTo>
                    <a:pt x="6894" y="22995"/>
                    <a:pt x="6817" y="22809"/>
                    <a:pt x="6678" y="22776"/>
                  </a:cubicBezTo>
                  <a:cubicBezTo>
                    <a:pt x="3782" y="22115"/>
                    <a:pt x="1203" y="19874"/>
                    <a:pt x="852" y="16808"/>
                  </a:cubicBezTo>
                  <a:cubicBezTo>
                    <a:pt x="535" y="14079"/>
                    <a:pt x="1935" y="11272"/>
                    <a:pt x="4399" y="10016"/>
                  </a:cubicBezTo>
                  <a:cubicBezTo>
                    <a:pt x="5474" y="9529"/>
                    <a:pt x="6621" y="9321"/>
                    <a:pt x="7775" y="9321"/>
                  </a:cubicBezTo>
                  <a:cubicBezTo>
                    <a:pt x="8872" y="9321"/>
                    <a:pt x="9976" y="9508"/>
                    <a:pt x="11033" y="9823"/>
                  </a:cubicBezTo>
                  <a:cubicBezTo>
                    <a:pt x="11052" y="9829"/>
                    <a:pt x="11071" y="9831"/>
                    <a:pt x="11090" y="9831"/>
                  </a:cubicBezTo>
                  <a:cubicBezTo>
                    <a:pt x="11233" y="9831"/>
                    <a:pt x="11369" y="9687"/>
                    <a:pt x="11318" y="9538"/>
                  </a:cubicBezTo>
                  <a:cubicBezTo>
                    <a:pt x="10672" y="7705"/>
                    <a:pt x="10395" y="5593"/>
                    <a:pt x="11329" y="3804"/>
                  </a:cubicBezTo>
                  <a:cubicBezTo>
                    <a:pt x="12233" y="2068"/>
                    <a:pt x="14259" y="1011"/>
                    <a:pt x="16107" y="629"/>
                  </a:cubicBezTo>
                  <a:cubicBezTo>
                    <a:pt x="16661" y="514"/>
                    <a:pt x="17213" y="458"/>
                    <a:pt x="17756" y="458"/>
                  </a:cubicBezTo>
                  <a:close/>
                  <a:moveTo>
                    <a:pt x="17736" y="1"/>
                  </a:moveTo>
                  <a:cubicBezTo>
                    <a:pt x="17066" y="1"/>
                    <a:pt x="16386" y="80"/>
                    <a:pt x="15706" y="244"/>
                  </a:cubicBezTo>
                  <a:cubicBezTo>
                    <a:pt x="13828" y="701"/>
                    <a:pt x="11867" y="1821"/>
                    <a:pt x="10931" y="3571"/>
                  </a:cubicBezTo>
                  <a:cubicBezTo>
                    <a:pt x="9991" y="5325"/>
                    <a:pt x="10160" y="7413"/>
                    <a:pt x="10740" y="9262"/>
                  </a:cubicBezTo>
                  <a:lnTo>
                    <a:pt x="10740" y="9262"/>
                  </a:lnTo>
                  <a:cubicBezTo>
                    <a:pt x="9776" y="9009"/>
                    <a:pt x="8785" y="8865"/>
                    <a:pt x="7800" y="8865"/>
                  </a:cubicBezTo>
                  <a:cubicBezTo>
                    <a:pt x="6567" y="8865"/>
                    <a:pt x="5343" y="9090"/>
                    <a:pt x="4189" y="9608"/>
                  </a:cubicBezTo>
                  <a:lnTo>
                    <a:pt x="4189" y="9608"/>
                  </a:lnTo>
                  <a:cubicBezTo>
                    <a:pt x="4181" y="9611"/>
                    <a:pt x="4174" y="9614"/>
                    <a:pt x="4166" y="9618"/>
                  </a:cubicBezTo>
                  <a:cubicBezTo>
                    <a:pt x="4166" y="9618"/>
                    <a:pt x="4166" y="9618"/>
                    <a:pt x="4166" y="9618"/>
                  </a:cubicBezTo>
                  <a:lnTo>
                    <a:pt x="4166" y="9618"/>
                  </a:lnTo>
                  <a:cubicBezTo>
                    <a:pt x="4159" y="9621"/>
                    <a:pt x="4152" y="9625"/>
                    <a:pt x="4145" y="9629"/>
                  </a:cubicBezTo>
                  <a:lnTo>
                    <a:pt x="4145" y="9629"/>
                  </a:lnTo>
                  <a:cubicBezTo>
                    <a:pt x="1473" y="11002"/>
                    <a:pt x="0" y="14103"/>
                    <a:pt x="421" y="17056"/>
                  </a:cubicBezTo>
                  <a:cubicBezTo>
                    <a:pt x="857" y="20107"/>
                    <a:pt x="3369" y="22379"/>
                    <a:pt x="6255" y="23147"/>
                  </a:cubicBezTo>
                  <a:lnTo>
                    <a:pt x="6255" y="23147"/>
                  </a:lnTo>
                  <a:cubicBezTo>
                    <a:pt x="4617" y="25983"/>
                    <a:pt x="5658" y="29332"/>
                    <a:pt x="8289" y="31216"/>
                  </a:cubicBezTo>
                  <a:cubicBezTo>
                    <a:pt x="9540" y="32110"/>
                    <a:pt x="10963" y="32554"/>
                    <a:pt x="12377" y="32554"/>
                  </a:cubicBezTo>
                  <a:cubicBezTo>
                    <a:pt x="13853" y="32554"/>
                    <a:pt x="15320" y="32071"/>
                    <a:pt x="16575" y="31109"/>
                  </a:cubicBezTo>
                  <a:lnTo>
                    <a:pt x="16575" y="31109"/>
                  </a:lnTo>
                  <a:cubicBezTo>
                    <a:pt x="17801" y="34573"/>
                    <a:pt x="21333" y="37118"/>
                    <a:pt x="25015" y="37118"/>
                  </a:cubicBezTo>
                  <a:cubicBezTo>
                    <a:pt x="25374" y="37118"/>
                    <a:pt x="25735" y="37094"/>
                    <a:pt x="26095" y="37044"/>
                  </a:cubicBezTo>
                  <a:cubicBezTo>
                    <a:pt x="30451" y="36441"/>
                    <a:pt x="32340" y="31992"/>
                    <a:pt x="31390" y="28068"/>
                  </a:cubicBezTo>
                  <a:lnTo>
                    <a:pt x="31390" y="28068"/>
                  </a:lnTo>
                  <a:cubicBezTo>
                    <a:pt x="32142" y="28224"/>
                    <a:pt x="32927" y="28307"/>
                    <a:pt x="33712" y="28307"/>
                  </a:cubicBezTo>
                  <a:cubicBezTo>
                    <a:pt x="36972" y="28307"/>
                    <a:pt x="40228" y="26881"/>
                    <a:pt x="41040" y="23352"/>
                  </a:cubicBezTo>
                  <a:cubicBezTo>
                    <a:pt x="42057" y="18945"/>
                    <a:pt x="38351" y="15900"/>
                    <a:pt x="34533" y="14728"/>
                  </a:cubicBezTo>
                  <a:lnTo>
                    <a:pt x="34533" y="14728"/>
                  </a:lnTo>
                  <a:cubicBezTo>
                    <a:pt x="37142" y="11976"/>
                    <a:pt x="38409" y="7468"/>
                    <a:pt x="35643" y="4351"/>
                  </a:cubicBezTo>
                  <a:cubicBezTo>
                    <a:pt x="34372" y="2917"/>
                    <a:pt x="32752" y="2298"/>
                    <a:pt x="31102" y="2298"/>
                  </a:cubicBezTo>
                  <a:cubicBezTo>
                    <a:pt x="29067" y="2298"/>
                    <a:pt x="26985" y="3240"/>
                    <a:pt x="25452" y="4760"/>
                  </a:cubicBezTo>
                  <a:lnTo>
                    <a:pt x="25452" y="4760"/>
                  </a:lnTo>
                  <a:cubicBezTo>
                    <a:pt x="23925" y="1823"/>
                    <a:pt x="20952" y="1"/>
                    <a:pt x="17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6149407" y="1358552"/>
              <a:ext cx="1995786" cy="1973170"/>
            </a:xfrm>
            <a:custGeom>
              <a:avLst/>
              <a:gdLst/>
              <a:ahLst/>
              <a:cxnLst/>
              <a:rect l="l" t="t" r="r" b="b"/>
              <a:pathLst>
                <a:path w="22768" h="22510" extrusionOk="0">
                  <a:moveTo>
                    <a:pt x="12104" y="1"/>
                  </a:moveTo>
                  <a:cubicBezTo>
                    <a:pt x="11931" y="1"/>
                    <a:pt x="11752" y="19"/>
                    <a:pt x="11571" y="59"/>
                  </a:cubicBezTo>
                  <a:cubicBezTo>
                    <a:pt x="10462" y="301"/>
                    <a:pt x="9512" y="1126"/>
                    <a:pt x="9032" y="2144"/>
                  </a:cubicBezTo>
                  <a:cubicBezTo>
                    <a:pt x="8911" y="2402"/>
                    <a:pt x="8817" y="2701"/>
                    <a:pt x="8764" y="3008"/>
                  </a:cubicBezTo>
                  <a:cubicBezTo>
                    <a:pt x="8761" y="3008"/>
                    <a:pt x="8759" y="3006"/>
                    <a:pt x="8755" y="3003"/>
                  </a:cubicBezTo>
                  <a:cubicBezTo>
                    <a:pt x="8105" y="2697"/>
                    <a:pt x="7311" y="2352"/>
                    <a:pt x="6554" y="2352"/>
                  </a:cubicBezTo>
                  <a:cubicBezTo>
                    <a:pt x="6178" y="2352"/>
                    <a:pt x="5812" y="2437"/>
                    <a:pt x="5477" y="2654"/>
                  </a:cubicBezTo>
                  <a:cubicBezTo>
                    <a:pt x="4450" y="3325"/>
                    <a:pt x="4294" y="4678"/>
                    <a:pt x="4724" y="5787"/>
                  </a:cubicBezTo>
                  <a:cubicBezTo>
                    <a:pt x="4295" y="5648"/>
                    <a:pt x="3850" y="5569"/>
                    <a:pt x="3425" y="5569"/>
                  </a:cubicBezTo>
                  <a:cubicBezTo>
                    <a:pt x="2390" y="5569"/>
                    <a:pt x="1476" y="6039"/>
                    <a:pt x="1212" y="7254"/>
                  </a:cubicBezTo>
                  <a:cubicBezTo>
                    <a:pt x="937" y="8517"/>
                    <a:pt x="1494" y="9707"/>
                    <a:pt x="2423" y="10397"/>
                  </a:cubicBezTo>
                  <a:cubicBezTo>
                    <a:pt x="2125" y="10446"/>
                    <a:pt x="1831" y="10537"/>
                    <a:pt x="1550" y="10686"/>
                  </a:cubicBezTo>
                  <a:cubicBezTo>
                    <a:pt x="411" y="11282"/>
                    <a:pt x="0" y="12519"/>
                    <a:pt x="676" y="13637"/>
                  </a:cubicBezTo>
                  <a:cubicBezTo>
                    <a:pt x="1314" y="14693"/>
                    <a:pt x="2565" y="15300"/>
                    <a:pt x="3770" y="15398"/>
                  </a:cubicBezTo>
                  <a:cubicBezTo>
                    <a:pt x="3863" y="15406"/>
                    <a:pt x="3969" y="15410"/>
                    <a:pt x="4084" y="15410"/>
                  </a:cubicBezTo>
                  <a:cubicBezTo>
                    <a:pt x="4240" y="15410"/>
                    <a:pt x="4412" y="15402"/>
                    <a:pt x="4592" y="15386"/>
                  </a:cubicBezTo>
                  <a:lnTo>
                    <a:pt x="4592" y="15386"/>
                  </a:lnTo>
                  <a:cubicBezTo>
                    <a:pt x="4196" y="15811"/>
                    <a:pt x="3893" y="16309"/>
                    <a:pt x="3758" y="16887"/>
                  </a:cubicBezTo>
                  <a:cubicBezTo>
                    <a:pt x="3502" y="17979"/>
                    <a:pt x="3891" y="19130"/>
                    <a:pt x="4769" y="19833"/>
                  </a:cubicBezTo>
                  <a:cubicBezTo>
                    <a:pt x="5260" y="20227"/>
                    <a:pt x="5787" y="20396"/>
                    <a:pt x="6309" y="20396"/>
                  </a:cubicBezTo>
                  <a:cubicBezTo>
                    <a:pt x="7153" y="20396"/>
                    <a:pt x="7981" y="19954"/>
                    <a:pt x="8615" y="19302"/>
                  </a:cubicBezTo>
                  <a:cubicBezTo>
                    <a:pt x="8833" y="20609"/>
                    <a:pt x="9595" y="21799"/>
                    <a:pt x="10928" y="22349"/>
                  </a:cubicBezTo>
                  <a:cubicBezTo>
                    <a:pt x="11195" y="22460"/>
                    <a:pt x="11462" y="22510"/>
                    <a:pt x="11724" y="22510"/>
                  </a:cubicBezTo>
                  <a:cubicBezTo>
                    <a:pt x="12890" y="22510"/>
                    <a:pt x="13952" y="21518"/>
                    <a:pt x="14431" y="20476"/>
                  </a:cubicBezTo>
                  <a:cubicBezTo>
                    <a:pt x="14529" y="20266"/>
                    <a:pt x="14601" y="20048"/>
                    <a:pt x="14655" y="19826"/>
                  </a:cubicBezTo>
                  <a:cubicBezTo>
                    <a:pt x="14846" y="20036"/>
                    <a:pt x="15058" y="20229"/>
                    <a:pt x="15295" y="20399"/>
                  </a:cubicBezTo>
                  <a:cubicBezTo>
                    <a:pt x="15809" y="20767"/>
                    <a:pt x="16441" y="20986"/>
                    <a:pt x="17060" y="20986"/>
                  </a:cubicBezTo>
                  <a:cubicBezTo>
                    <a:pt x="17664" y="20986"/>
                    <a:pt x="18254" y="20778"/>
                    <a:pt x="18708" y="20301"/>
                  </a:cubicBezTo>
                  <a:cubicBezTo>
                    <a:pt x="19640" y="19323"/>
                    <a:pt x="19190" y="17664"/>
                    <a:pt x="18680" y="16586"/>
                  </a:cubicBezTo>
                  <a:cubicBezTo>
                    <a:pt x="18533" y="16276"/>
                    <a:pt x="18361" y="15978"/>
                    <a:pt x="18163" y="15694"/>
                  </a:cubicBezTo>
                  <a:lnTo>
                    <a:pt x="18163" y="15694"/>
                  </a:lnTo>
                  <a:cubicBezTo>
                    <a:pt x="18532" y="15778"/>
                    <a:pt x="18909" y="15824"/>
                    <a:pt x="19278" y="15824"/>
                  </a:cubicBezTo>
                  <a:cubicBezTo>
                    <a:pt x="20356" y="15824"/>
                    <a:pt x="21366" y="15429"/>
                    <a:pt x="21918" y="14436"/>
                  </a:cubicBezTo>
                  <a:cubicBezTo>
                    <a:pt x="22768" y="12910"/>
                    <a:pt x="21641" y="11571"/>
                    <a:pt x="20234" y="10921"/>
                  </a:cubicBezTo>
                  <a:cubicBezTo>
                    <a:pt x="20823" y="10662"/>
                    <a:pt x="21375" y="10311"/>
                    <a:pt x="21803" y="9905"/>
                  </a:cubicBezTo>
                  <a:cubicBezTo>
                    <a:pt x="22656" y="9102"/>
                    <a:pt x="22537" y="8035"/>
                    <a:pt x="21967" y="7094"/>
                  </a:cubicBezTo>
                  <a:cubicBezTo>
                    <a:pt x="21275" y="5953"/>
                    <a:pt x="20039" y="5334"/>
                    <a:pt x="18792" y="5334"/>
                  </a:cubicBezTo>
                  <a:cubicBezTo>
                    <a:pt x="18570" y="5334"/>
                    <a:pt x="18347" y="5353"/>
                    <a:pt x="18128" y="5393"/>
                  </a:cubicBezTo>
                  <a:cubicBezTo>
                    <a:pt x="18498" y="4464"/>
                    <a:pt x="18454" y="3378"/>
                    <a:pt x="17811" y="2556"/>
                  </a:cubicBezTo>
                  <a:cubicBezTo>
                    <a:pt x="17394" y="2023"/>
                    <a:pt x="16785" y="1781"/>
                    <a:pt x="16155" y="1781"/>
                  </a:cubicBezTo>
                  <a:cubicBezTo>
                    <a:pt x="15817" y="1781"/>
                    <a:pt x="15473" y="1851"/>
                    <a:pt x="15151" y="1983"/>
                  </a:cubicBezTo>
                  <a:cubicBezTo>
                    <a:pt x="14937" y="2069"/>
                    <a:pt x="14739" y="2181"/>
                    <a:pt x="14550" y="2312"/>
                  </a:cubicBezTo>
                  <a:cubicBezTo>
                    <a:pt x="14496" y="1118"/>
                    <a:pt x="13442" y="1"/>
                    <a:pt x="12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6120657" y="1338567"/>
              <a:ext cx="2059513" cy="2013405"/>
            </a:xfrm>
            <a:custGeom>
              <a:avLst/>
              <a:gdLst/>
              <a:ahLst/>
              <a:cxnLst/>
              <a:rect l="l" t="t" r="r" b="b"/>
              <a:pathLst>
                <a:path w="23495" h="22969" extrusionOk="0">
                  <a:moveTo>
                    <a:pt x="12387" y="475"/>
                  </a:moveTo>
                  <a:cubicBezTo>
                    <a:pt x="13529" y="475"/>
                    <a:pt x="14524" y="1323"/>
                    <a:pt x="14647" y="2540"/>
                  </a:cubicBezTo>
                  <a:cubicBezTo>
                    <a:pt x="14660" y="2664"/>
                    <a:pt x="14762" y="2775"/>
                    <a:pt x="14881" y="2775"/>
                  </a:cubicBezTo>
                  <a:cubicBezTo>
                    <a:pt x="14918" y="2775"/>
                    <a:pt x="14956" y="2764"/>
                    <a:pt x="14995" y="2740"/>
                  </a:cubicBezTo>
                  <a:cubicBezTo>
                    <a:pt x="15447" y="2448"/>
                    <a:pt x="15988" y="2244"/>
                    <a:pt x="16519" y="2244"/>
                  </a:cubicBezTo>
                  <a:cubicBezTo>
                    <a:pt x="16911" y="2244"/>
                    <a:pt x="17296" y="2355"/>
                    <a:pt x="17636" y="2626"/>
                  </a:cubicBezTo>
                  <a:cubicBezTo>
                    <a:pt x="18542" y="3343"/>
                    <a:pt x="18591" y="4547"/>
                    <a:pt x="18232" y="5559"/>
                  </a:cubicBezTo>
                  <a:cubicBezTo>
                    <a:pt x="18172" y="5727"/>
                    <a:pt x="18328" y="5845"/>
                    <a:pt x="18477" y="5845"/>
                  </a:cubicBezTo>
                  <a:cubicBezTo>
                    <a:pt x="18490" y="5845"/>
                    <a:pt x="18504" y="5845"/>
                    <a:pt x="18517" y="5843"/>
                  </a:cubicBezTo>
                  <a:cubicBezTo>
                    <a:pt x="18702" y="5816"/>
                    <a:pt x="18889" y="5802"/>
                    <a:pt x="19074" y="5802"/>
                  </a:cubicBezTo>
                  <a:cubicBezTo>
                    <a:pt x="20283" y="5802"/>
                    <a:pt x="21448" y="6370"/>
                    <a:pt x="22097" y="7438"/>
                  </a:cubicBezTo>
                  <a:cubicBezTo>
                    <a:pt x="23103" y="9104"/>
                    <a:pt x="21929" y="10252"/>
                    <a:pt x="20445" y="10948"/>
                  </a:cubicBezTo>
                  <a:cubicBezTo>
                    <a:pt x="20292" y="11021"/>
                    <a:pt x="20296" y="11275"/>
                    <a:pt x="20445" y="11347"/>
                  </a:cubicBezTo>
                  <a:cubicBezTo>
                    <a:pt x="21696" y="11972"/>
                    <a:pt x="22884" y="13208"/>
                    <a:pt x="21978" y="14659"/>
                  </a:cubicBezTo>
                  <a:cubicBezTo>
                    <a:pt x="21444" y="15516"/>
                    <a:pt x="20527" y="15809"/>
                    <a:pt x="19590" y="15809"/>
                  </a:cubicBezTo>
                  <a:cubicBezTo>
                    <a:pt x="19240" y="15809"/>
                    <a:pt x="18888" y="15768"/>
                    <a:pt x="18551" y="15700"/>
                  </a:cubicBezTo>
                  <a:cubicBezTo>
                    <a:pt x="18536" y="15697"/>
                    <a:pt x="18521" y="15696"/>
                    <a:pt x="18506" y="15696"/>
                  </a:cubicBezTo>
                  <a:cubicBezTo>
                    <a:pt x="18339" y="15696"/>
                    <a:pt x="18184" y="15874"/>
                    <a:pt x="18293" y="16039"/>
                  </a:cubicBezTo>
                  <a:cubicBezTo>
                    <a:pt x="18976" y="17082"/>
                    <a:pt x="19791" y="18778"/>
                    <a:pt x="19124" y="20017"/>
                  </a:cubicBezTo>
                  <a:cubicBezTo>
                    <a:pt x="18751" y="20712"/>
                    <a:pt x="18159" y="20980"/>
                    <a:pt x="17525" y="20980"/>
                  </a:cubicBezTo>
                  <a:cubicBezTo>
                    <a:pt x="16662" y="20980"/>
                    <a:pt x="15722" y="20484"/>
                    <a:pt x="15146" y="19891"/>
                  </a:cubicBezTo>
                  <a:cubicBezTo>
                    <a:pt x="15102" y="19844"/>
                    <a:pt x="15045" y="19823"/>
                    <a:pt x="14988" y="19823"/>
                  </a:cubicBezTo>
                  <a:cubicBezTo>
                    <a:pt x="14889" y="19823"/>
                    <a:pt x="14791" y="19888"/>
                    <a:pt x="14761" y="19991"/>
                  </a:cubicBezTo>
                  <a:cubicBezTo>
                    <a:pt x="14404" y="21218"/>
                    <a:pt x="13348" y="22490"/>
                    <a:pt x="12060" y="22490"/>
                  </a:cubicBezTo>
                  <a:cubicBezTo>
                    <a:pt x="11761" y="22490"/>
                    <a:pt x="11449" y="22421"/>
                    <a:pt x="11130" y="22267"/>
                  </a:cubicBezTo>
                  <a:cubicBezTo>
                    <a:pt x="10012" y="21727"/>
                    <a:pt x="9395" y="20646"/>
                    <a:pt x="9166" y="19467"/>
                  </a:cubicBezTo>
                  <a:cubicBezTo>
                    <a:pt x="9145" y="19359"/>
                    <a:pt x="9046" y="19303"/>
                    <a:pt x="8946" y="19303"/>
                  </a:cubicBezTo>
                  <a:cubicBezTo>
                    <a:pt x="8885" y="19303"/>
                    <a:pt x="8824" y="19324"/>
                    <a:pt x="8780" y="19367"/>
                  </a:cubicBezTo>
                  <a:cubicBezTo>
                    <a:pt x="8166" y="19961"/>
                    <a:pt x="7380" y="20367"/>
                    <a:pt x="6600" y="20367"/>
                  </a:cubicBezTo>
                  <a:cubicBezTo>
                    <a:pt x="6061" y="20367"/>
                    <a:pt x="5524" y="20173"/>
                    <a:pt x="5050" y="19712"/>
                  </a:cubicBezTo>
                  <a:cubicBezTo>
                    <a:pt x="3897" y="18593"/>
                    <a:pt x="4093" y="16914"/>
                    <a:pt x="5083" y="15778"/>
                  </a:cubicBezTo>
                  <a:cubicBezTo>
                    <a:pt x="5199" y="15641"/>
                    <a:pt x="5135" y="15383"/>
                    <a:pt x="4936" y="15383"/>
                  </a:cubicBezTo>
                  <a:cubicBezTo>
                    <a:pt x="4930" y="15383"/>
                    <a:pt x="4925" y="15384"/>
                    <a:pt x="4920" y="15384"/>
                  </a:cubicBezTo>
                  <a:cubicBezTo>
                    <a:pt x="4797" y="15392"/>
                    <a:pt x="4673" y="15396"/>
                    <a:pt x="4549" y="15396"/>
                  </a:cubicBezTo>
                  <a:cubicBezTo>
                    <a:pt x="3445" y="15396"/>
                    <a:pt x="2338" y="15059"/>
                    <a:pt x="1566" y="14222"/>
                  </a:cubicBezTo>
                  <a:cubicBezTo>
                    <a:pt x="308" y="12856"/>
                    <a:pt x="1114" y="11214"/>
                    <a:pt x="2814" y="10848"/>
                  </a:cubicBezTo>
                  <a:cubicBezTo>
                    <a:pt x="2973" y="10814"/>
                    <a:pt x="3049" y="10569"/>
                    <a:pt x="2914" y="10462"/>
                  </a:cubicBezTo>
                  <a:cubicBezTo>
                    <a:pt x="1864" y="9614"/>
                    <a:pt x="1223" y="7993"/>
                    <a:pt x="2094" y="6775"/>
                  </a:cubicBezTo>
                  <a:cubicBezTo>
                    <a:pt x="2490" y="6222"/>
                    <a:pt x="3096" y="6035"/>
                    <a:pt x="3726" y="6035"/>
                  </a:cubicBezTo>
                  <a:cubicBezTo>
                    <a:pt x="4155" y="6035"/>
                    <a:pt x="4596" y="6122"/>
                    <a:pt x="4990" y="6238"/>
                  </a:cubicBezTo>
                  <a:cubicBezTo>
                    <a:pt x="5014" y="6246"/>
                    <a:pt x="5038" y="6249"/>
                    <a:pt x="5059" y="6249"/>
                  </a:cubicBezTo>
                  <a:cubicBezTo>
                    <a:pt x="5117" y="6249"/>
                    <a:pt x="5165" y="6226"/>
                    <a:pt x="5201" y="6191"/>
                  </a:cubicBezTo>
                  <a:lnTo>
                    <a:pt x="5201" y="6191"/>
                  </a:lnTo>
                  <a:cubicBezTo>
                    <a:pt x="5270" y="6144"/>
                    <a:pt x="5311" y="6060"/>
                    <a:pt x="5274" y="5954"/>
                  </a:cubicBezTo>
                  <a:cubicBezTo>
                    <a:pt x="4938" y="4978"/>
                    <a:pt x="4946" y="3706"/>
                    <a:pt x="5922" y="3083"/>
                  </a:cubicBezTo>
                  <a:cubicBezTo>
                    <a:pt x="6225" y="2888"/>
                    <a:pt x="6560" y="2811"/>
                    <a:pt x="6905" y="2811"/>
                  </a:cubicBezTo>
                  <a:cubicBezTo>
                    <a:pt x="7621" y="2811"/>
                    <a:pt x="8378" y="3142"/>
                    <a:pt x="8975" y="3436"/>
                  </a:cubicBezTo>
                  <a:cubicBezTo>
                    <a:pt x="9011" y="3454"/>
                    <a:pt x="9052" y="3462"/>
                    <a:pt x="9092" y="3462"/>
                  </a:cubicBezTo>
                  <a:cubicBezTo>
                    <a:pt x="9192" y="3462"/>
                    <a:pt x="9290" y="3408"/>
                    <a:pt x="9315" y="3297"/>
                  </a:cubicBezTo>
                  <a:cubicBezTo>
                    <a:pt x="9586" y="2055"/>
                    <a:pt x="10454" y="946"/>
                    <a:pt x="11708" y="576"/>
                  </a:cubicBezTo>
                  <a:cubicBezTo>
                    <a:pt x="11936" y="508"/>
                    <a:pt x="12165" y="475"/>
                    <a:pt x="12387" y="475"/>
                  </a:cubicBezTo>
                  <a:close/>
                  <a:moveTo>
                    <a:pt x="12425" y="1"/>
                  </a:moveTo>
                  <a:cubicBezTo>
                    <a:pt x="12343" y="1"/>
                    <a:pt x="12260" y="5"/>
                    <a:pt x="12176" y="12"/>
                  </a:cubicBezTo>
                  <a:cubicBezTo>
                    <a:pt x="10601" y="155"/>
                    <a:pt x="9359" y="1446"/>
                    <a:pt x="8938" y="2909"/>
                  </a:cubicBezTo>
                  <a:lnTo>
                    <a:pt x="8938" y="2909"/>
                  </a:lnTo>
                  <a:cubicBezTo>
                    <a:pt x="8302" y="2615"/>
                    <a:pt x="7583" y="2358"/>
                    <a:pt x="6891" y="2358"/>
                  </a:cubicBezTo>
                  <a:cubicBezTo>
                    <a:pt x="6393" y="2358"/>
                    <a:pt x="5910" y="2491"/>
                    <a:pt x="5481" y="2838"/>
                  </a:cubicBezTo>
                  <a:cubicBezTo>
                    <a:pt x="4618" y="3538"/>
                    <a:pt x="4474" y="4674"/>
                    <a:pt x="4717" y="5692"/>
                  </a:cubicBezTo>
                  <a:lnTo>
                    <a:pt x="4717" y="5692"/>
                  </a:lnTo>
                  <a:cubicBezTo>
                    <a:pt x="4400" y="5622"/>
                    <a:pt x="4069" y="5580"/>
                    <a:pt x="3742" y="5580"/>
                  </a:cubicBezTo>
                  <a:cubicBezTo>
                    <a:pt x="2920" y="5580"/>
                    <a:pt x="2127" y="5845"/>
                    <a:pt x="1649" y="6600"/>
                  </a:cubicBezTo>
                  <a:cubicBezTo>
                    <a:pt x="837" y="7883"/>
                    <a:pt x="1287" y="9503"/>
                    <a:pt x="2288" y="10516"/>
                  </a:cubicBezTo>
                  <a:lnTo>
                    <a:pt x="2288" y="10516"/>
                  </a:lnTo>
                  <a:cubicBezTo>
                    <a:pt x="957" y="10981"/>
                    <a:pt x="0" y="12258"/>
                    <a:pt x="664" y="13711"/>
                  </a:cubicBezTo>
                  <a:cubicBezTo>
                    <a:pt x="1324" y="15157"/>
                    <a:pt x="2931" y="15823"/>
                    <a:pt x="4446" y="15856"/>
                  </a:cubicBezTo>
                  <a:lnTo>
                    <a:pt x="4446" y="15856"/>
                  </a:lnTo>
                  <a:cubicBezTo>
                    <a:pt x="3572" y="17153"/>
                    <a:pt x="3515" y="18858"/>
                    <a:pt x="4724" y="20038"/>
                  </a:cubicBezTo>
                  <a:cubicBezTo>
                    <a:pt x="5288" y="20589"/>
                    <a:pt x="5937" y="20825"/>
                    <a:pt x="6590" y="20825"/>
                  </a:cubicBezTo>
                  <a:cubicBezTo>
                    <a:pt x="7367" y="20825"/>
                    <a:pt x="8150" y="20492"/>
                    <a:pt x="8807" y="19958"/>
                  </a:cubicBezTo>
                  <a:lnTo>
                    <a:pt x="8807" y="19958"/>
                  </a:lnTo>
                  <a:cubicBezTo>
                    <a:pt x="9191" y="21358"/>
                    <a:pt x="10219" y="22733"/>
                    <a:pt x="11738" y="22945"/>
                  </a:cubicBezTo>
                  <a:cubicBezTo>
                    <a:pt x="11853" y="22961"/>
                    <a:pt x="11966" y="22969"/>
                    <a:pt x="12077" y="22969"/>
                  </a:cubicBezTo>
                  <a:cubicBezTo>
                    <a:pt x="13487" y="22969"/>
                    <a:pt x="14600" y="21733"/>
                    <a:pt x="15087" y="20469"/>
                  </a:cubicBezTo>
                  <a:lnTo>
                    <a:pt x="15087" y="20469"/>
                  </a:lnTo>
                  <a:cubicBezTo>
                    <a:pt x="15747" y="21040"/>
                    <a:pt x="16621" y="21443"/>
                    <a:pt x="17468" y="21443"/>
                  </a:cubicBezTo>
                  <a:cubicBezTo>
                    <a:pt x="18092" y="21443"/>
                    <a:pt x="18701" y="21225"/>
                    <a:pt x="19199" y="20693"/>
                  </a:cubicBezTo>
                  <a:cubicBezTo>
                    <a:pt x="20340" y="19476"/>
                    <a:pt x="19712" y="17553"/>
                    <a:pt x="18950" y="16227"/>
                  </a:cubicBezTo>
                  <a:lnTo>
                    <a:pt x="18950" y="16227"/>
                  </a:lnTo>
                  <a:cubicBezTo>
                    <a:pt x="19152" y="16250"/>
                    <a:pt x="19355" y="16262"/>
                    <a:pt x="19557" y="16262"/>
                  </a:cubicBezTo>
                  <a:cubicBezTo>
                    <a:pt x="20761" y="16262"/>
                    <a:pt x="21931" y="15832"/>
                    <a:pt x="22512" y="14645"/>
                  </a:cubicBezTo>
                  <a:cubicBezTo>
                    <a:pt x="23225" y="13183"/>
                    <a:pt x="22279" y="11900"/>
                    <a:pt x="21055" y="11156"/>
                  </a:cubicBezTo>
                  <a:lnTo>
                    <a:pt x="21055" y="11156"/>
                  </a:lnTo>
                  <a:cubicBezTo>
                    <a:pt x="22493" y="10373"/>
                    <a:pt x="23495" y="9138"/>
                    <a:pt x="22628" y="7443"/>
                  </a:cubicBezTo>
                  <a:cubicBezTo>
                    <a:pt x="21924" y="6071"/>
                    <a:pt x="20525" y="5350"/>
                    <a:pt x="19050" y="5350"/>
                  </a:cubicBezTo>
                  <a:cubicBezTo>
                    <a:pt x="18959" y="5350"/>
                    <a:pt x="18868" y="5353"/>
                    <a:pt x="18776" y="5358"/>
                  </a:cubicBezTo>
                  <a:lnTo>
                    <a:pt x="18776" y="5358"/>
                  </a:lnTo>
                  <a:cubicBezTo>
                    <a:pt x="19063" y="4255"/>
                    <a:pt x="18882" y="2986"/>
                    <a:pt x="17925" y="2248"/>
                  </a:cubicBezTo>
                  <a:cubicBezTo>
                    <a:pt x="17502" y="1925"/>
                    <a:pt x="17018" y="1786"/>
                    <a:pt x="16526" y="1786"/>
                  </a:cubicBezTo>
                  <a:cubicBezTo>
                    <a:pt x="16020" y="1786"/>
                    <a:pt x="15507" y="1933"/>
                    <a:pt x="15049" y="2174"/>
                  </a:cubicBezTo>
                  <a:lnTo>
                    <a:pt x="15049" y="2174"/>
                  </a:lnTo>
                  <a:cubicBezTo>
                    <a:pt x="14766" y="945"/>
                    <a:pt x="13718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231190" y="1606441"/>
              <a:ext cx="1886652" cy="1440300"/>
            </a:xfrm>
            <a:custGeom>
              <a:avLst/>
              <a:gdLst/>
              <a:ahLst/>
              <a:cxnLst/>
              <a:rect l="l" t="t" r="r" b="b"/>
              <a:pathLst>
                <a:path w="21523" h="16431" extrusionOk="0">
                  <a:moveTo>
                    <a:pt x="10536" y="1"/>
                  </a:moveTo>
                  <a:cubicBezTo>
                    <a:pt x="8639" y="1"/>
                    <a:pt x="6708" y="780"/>
                    <a:pt x="5095" y="2635"/>
                  </a:cubicBezTo>
                  <a:lnTo>
                    <a:pt x="5095" y="2635"/>
                  </a:lnTo>
                  <a:cubicBezTo>
                    <a:pt x="5108" y="2619"/>
                    <a:pt x="5115" y="2611"/>
                    <a:pt x="5115" y="2611"/>
                  </a:cubicBezTo>
                  <a:lnTo>
                    <a:pt x="5115" y="2611"/>
                  </a:lnTo>
                  <a:cubicBezTo>
                    <a:pt x="5115" y="2611"/>
                    <a:pt x="5091" y="2638"/>
                    <a:pt x="5036" y="2703"/>
                  </a:cubicBezTo>
                  <a:lnTo>
                    <a:pt x="5036" y="2703"/>
                  </a:lnTo>
                  <a:cubicBezTo>
                    <a:pt x="5024" y="2717"/>
                    <a:pt x="5012" y="2731"/>
                    <a:pt x="5001" y="2745"/>
                  </a:cubicBezTo>
                  <a:cubicBezTo>
                    <a:pt x="4997" y="2749"/>
                    <a:pt x="4994" y="2753"/>
                    <a:pt x="4991" y="2757"/>
                  </a:cubicBezTo>
                  <a:lnTo>
                    <a:pt x="4991" y="2757"/>
                  </a:lnTo>
                  <a:cubicBezTo>
                    <a:pt x="4616" y="3201"/>
                    <a:pt x="4488" y="3353"/>
                    <a:pt x="4488" y="3353"/>
                  </a:cubicBezTo>
                  <a:cubicBezTo>
                    <a:pt x="4489" y="3353"/>
                    <a:pt x="4710" y="3092"/>
                    <a:pt x="4889" y="2879"/>
                  </a:cubicBezTo>
                  <a:lnTo>
                    <a:pt x="4889" y="2879"/>
                  </a:lnTo>
                  <a:cubicBezTo>
                    <a:pt x="0" y="8881"/>
                    <a:pt x="5440" y="16431"/>
                    <a:pt x="11252" y="16431"/>
                  </a:cubicBezTo>
                  <a:cubicBezTo>
                    <a:pt x="13393" y="16431"/>
                    <a:pt x="15585" y="15407"/>
                    <a:pt x="17330" y="12903"/>
                  </a:cubicBezTo>
                  <a:cubicBezTo>
                    <a:pt x="21522" y="6891"/>
                    <a:pt x="16177" y="1"/>
                    <a:pt x="10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30167" y="1586631"/>
              <a:ext cx="1506219" cy="1480360"/>
            </a:xfrm>
            <a:custGeom>
              <a:avLst/>
              <a:gdLst/>
              <a:ahLst/>
              <a:cxnLst/>
              <a:rect l="l" t="t" r="r" b="b"/>
              <a:pathLst>
                <a:path w="17183" h="16888" extrusionOk="0">
                  <a:moveTo>
                    <a:pt x="8266" y="462"/>
                  </a:moveTo>
                  <a:cubicBezTo>
                    <a:pt x="9079" y="462"/>
                    <a:pt x="9892" y="607"/>
                    <a:pt x="10667" y="879"/>
                  </a:cubicBezTo>
                  <a:cubicBezTo>
                    <a:pt x="13718" y="1948"/>
                    <a:pt x="16138" y="4904"/>
                    <a:pt x="16318" y="8168"/>
                  </a:cubicBezTo>
                  <a:cubicBezTo>
                    <a:pt x="16507" y="11594"/>
                    <a:pt x="14026" y="15258"/>
                    <a:pt x="10685" y="16195"/>
                  </a:cubicBezTo>
                  <a:cubicBezTo>
                    <a:pt x="10124" y="16351"/>
                    <a:pt x="9558" y="16425"/>
                    <a:pt x="8997" y="16425"/>
                  </a:cubicBezTo>
                  <a:cubicBezTo>
                    <a:pt x="6620" y="16425"/>
                    <a:pt x="4323" y="15112"/>
                    <a:pt x="2828" y="13262"/>
                  </a:cubicBezTo>
                  <a:cubicBezTo>
                    <a:pt x="421" y="10276"/>
                    <a:pt x="410" y="6312"/>
                    <a:pt x="2746" y="3318"/>
                  </a:cubicBezTo>
                  <a:lnTo>
                    <a:pt x="2746" y="3318"/>
                  </a:lnTo>
                  <a:cubicBezTo>
                    <a:pt x="3675" y="2266"/>
                    <a:pt x="4685" y="1340"/>
                    <a:pt x="6043" y="849"/>
                  </a:cubicBezTo>
                  <a:cubicBezTo>
                    <a:pt x="6762" y="586"/>
                    <a:pt x="7514" y="462"/>
                    <a:pt x="8266" y="462"/>
                  </a:cubicBezTo>
                  <a:close/>
                  <a:moveTo>
                    <a:pt x="8252" y="1"/>
                  </a:moveTo>
                  <a:cubicBezTo>
                    <a:pt x="7748" y="1"/>
                    <a:pt x="7243" y="53"/>
                    <a:pt x="6744" y="164"/>
                  </a:cubicBezTo>
                  <a:cubicBezTo>
                    <a:pt x="5116" y="525"/>
                    <a:pt x="3874" y="1454"/>
                    <a:pt x="2777" y="2607"/>
                  </a:cubicBezTo>
                  <a:lnTo>
                    <a:pt x="2777" y="2607"/>
                  </a:lnTo>
                  <a:cubicBezTo>
                    <a:pt x="2743" y="2618"/>
                    <a:pt x="2709" y="2640"/>
                    <a:pt x="2679" y="2675"/>
                  </a:cubicBezTo>
                  <a:cubicBezTo>
                    <a:pt x="2666" y="2690"/>
                    <a:pt x="2653" y="2706"/>
                    <a:pt x="2640" y="2721"/>
                  </a:cubicBezTo>
                  <a:lnTo>
                    <a:pt x="2640" y="2721"/>
                  </a:lnTo>
                  <a:cubicBezTo>
                    <a:pt x="2617" y="2748"/>
                    <a:pt x="2595" y="2775"/>
                    <a:pt x="2572" y="2802"/>
                  </a:cubicBezTo>
                  <a:lnTo>
                    <a:pt x="2572" y="2802"/>
                  </a:lnTo>
                  <a:cubicBezTo>
                    <a:pt x="2570" y="2804"/>
                    <a:pt x="2569" y="2806"/>
                    <a:pt x="2567" y="2807"/>
                  </a:cubicBezTo>
                  <a:cubicBezTo>
                    <a:pt x="2567" y="2807"/>
                    <a:pt x="2567" y="2807"/>
                    <a:pt x="2567" y="2807"/>
                  </a:cubicBezTo>
                  <a:lnTo>
                    <a:pt x="2567" y="2807"/>
                  </a:lnTo>
                  <a:cubicBezTo>
                    <a:pt x="2567" y="2808"/>
                    <a:pt x="2566" y="2809"/>
                    <a:pt x="2565" y="2810"/>
                  </a:cubicBezTo>
                  <a:lnTo>
                    <a:pt x="2565" y="2810"/>
                  </a:lnTo>
                  <a:cubicBezTo>
                    <a:pt x="2558" y="2819"/>
                    <a:pt x="2550" y="2829"/>
                    <a:pt x="2542" y="2838"/>
                  </a:cubicBezTo>
                  <a:lnTo>
                    <a:pt x="2542" y="2838"/>
                  </a:lnTo>
                  <a:cubicBezTo>
                    <a:pt x="2398" y="3009"/>
                    <a:pt x="2255" y="3180"/>
                    <a:pt x="2110" y="3351"/>
                  </a:cubicBezTo>
                  <a:lnTo>
                    <a:pt x="2110" y="3351"/>
                  </a:lnTo>
                  <a:cubicBezTo>
                    <a:pt x="2092" y="3373"/>
                    <a:pt x="2073" y="3394"/>
                    <a:pt x="2055" y="3416"/>
                  </a:cubicBezTo>
                  <a:cubicBezTo>
                    <a:pt x="2013" y="3466"/>
                    <a:pt x="1996" y="3521"/>
                    <a:pt x="1997" y="3574"/>
                  </a:cubicBezTo>
                  <a:lnTo>
                    <a:pt x="1997" y="3574"/>
                  </a:lnTo>
                  <a:cubicBezTo>
                    <a:pt x="226" y="6225"/>
                    <a:pt x="1" y="9505"/>
                    <a:pt x="1654" y="12363"/>
                  </a:cubicBezTo>
                  <a:cubicBezTo>
                    <a:pt x="3137" y="14927"/>
                    <a:pt x="5958" y="16887"/>
                    <a:pt x="8973" y="16887"/>
                  </a:cubicBezTo>
                  <a:cubicBezTo>
                    <a:pt x="9189" y="16887"/>
                    <a:pt x="9407" y="16877"/>
                    <a:pt x="9625" y="16856"/>
                  </a:cubicBezTo>
                  <a:cubicBezTo>
                    <a:pt x="13257" y="16509"/>
                    <a:pt x="16257" y="13099"/>
                    <a:pt x="16723" y="9572"/>
                  </a:cubicBezTo>
                  <a:cubicBezTo>
                    <a:pt x="17182" y="6097"/>
                    <a:pt x="15130" y="2687"/>
                    <a:pt x="12120" y="1030"/>
                  </a:cubicBezTo>
                  <a:cubicBezTo>
                    <a:pt x="10934" y="376"/>
                    <a:pt x="9597" y="1"/>
                    <a:pt x="8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6501256" y="1809099"/>
              <a:ext cx="1353256" cy="1033307"/>
            </a:xfrm>
            <a:custGeom>
              <a:avLst/>
              <a:gdLst/>
              <a:ahLst/>
              <a:cxnLst/>
              <a:rect l="l" t="t" r="r" b="b"/>
              <a:pathLst>
                <a:path w="15438" h="11788" extrusionOk="0">
                  <a:moveTo>
                    <a:pt x="7557" y="1"/>
                  </a:moveTo>
                  <a:cubicBezTo>
                    <a:pt x="6196" y="1"/>
                    <a:pt x="4812" y="559"/>
                    <a:pt x="3655" y="1888"/>
                  </a:cubicBezTo>
                  <a:lnTo>
                    <a:pt x="3655" y="1888"/>
                  </a:lnTo>
                  <a:cubicBezTo>
                    <a:pt x="3663" y="1879"/>
                    <a:pt x="3667" y="1874"/>
                    <a:pt x="3667" y="1874"/>
                  </a:cubicBezTo>
                  <a:lnTo>
                    <a:pt x="3667" y="1874"/>
                  </a:lnTo>
                  <a:cubicBezTo>
                    <a:pt x="3667" y="1874"/>
                    <a:pt x="3651" y="1892"/>
                    <a:pt x="3613" y="1937"/>
                  </a:cubicBezTo>
                  <a:lnTo>
                    <a:pt x="3613" y="1937"/>
                  </a:lnTo>
                  <a:cubicBezTo>
                    <a:pt x="3604" y="1948"/>
                    <a:pt x="3594" y="1959"/>
                    <a:pt x="3585" y="1970"/>
                  </a:cubicBezTo>
                  <a:cubicBezTo>
                    <a:pt x="3582" y="1973"/>
                    <a:pt x="3580" y="1976"/>
                    <a:pt x="3577" y="1980"/>
                  </a:cubicBezTo>
                  <a:lnTo>
                    <a:pt x="3577" y="1980"/>
                  </a:lnTo>
                  <a:cubicBezTo>
                    <a:pt x="3310" y="2297"/>
                    <a:pt x="3218" y="2406"/>
                    <a:pt x="3218" y="2406"/>
                  </a:cubicBezTo>
                  <a:cubicBezTo>
                    <a:pt x="3218" y="2406"/>
                    <a:pt x="3374" y="2222"/>
                    <a:pt x="3502" y="2070"/>
                  </a:cubicBezTo>
                  <a:lnTo>
                    <a:pt x="3502" y="2070"/>
                  </a:lnTo>
                  <a:cubicBezTo>
                    <a:pt x="1" y="6375"/>
                    <a:pt x="3901" y="11787"/>
                    <a:pt x="8069" y="11787"/>
                  </a:cubicBezTo>
                  <a:cubicBezTo>
                    <a:pt x="9605" y="11787"/>
                    <a:pt x="11178" y="11052"/>
                    <a:pt x="12430" y="9256"/>
                  </a:cubicBezTo>
                  <a:cubicBezTo>
                    <a:pt x="15437" y="4944"/>
                    <a:pt x="11604" y="1"/>
                    <a:pt x="7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6637560" y="1789201"/>
              <a:ext cx="1092563" cy="1073366"/>
            </a:xfrm>
            <a:custGeom>
              <a:avLst/>
              <a:gdLst/>
              <a:ahLst/>
              <a:cxnLst/>
              <a:rect l="l" t="t" r="r" b="b"/>
              <a:pathLst>
                <a:path w="12464" h="12245" extrusionOk="0">
                  <a:moveTo>
                    <a:pt x="6086" y="469"/>
                  </a:moveTo>
                  <a:cubicBezTo>
                    <a:pt x="6593" y="469"/>
                    <a:pt x="7122" y="557"/>
                    <a:pt x="7672" y="746"/>
                  </a:cubicBezTo>
                  <a:cubicBezTo>
                    <a:pt x="9843" y="1494"/>
                    <a:pt x="11571" y="3585"/>
                    <a:pt x="11711" y="5903"/>
                  </a:cubicBezTo>
                  <a:cubicBezTo>
                    <a:pt x="11863" y="8365"/>
                    <a:pt x="10048" y="11032"/>
                    <a:pt x="7621" y="11645"/>
                  </a:cubicBezTo>
                  <a:cubicBezTo>
                    <a:pt x="7255" y="11738"/>
                    <a:pt x="6887" y="11781"/>
                    <a:pt x="6522" y="11781"/>
                  </a:cubicBezTo>
                  <a:cubicBezTo>
                    <a:pt x="4823" y="11781"/>
                    <a:pt x="3186" y="10838"/>
                    <a:pt x="2128" y="9511"/>
                  </a:cubicBezTo>
                  <a:cubicBezTo>
                    <a:pt x="451" y="7401"/>
                    <a:pt x="449" y="4646"/>
                    <a:pt x="2056" y="2534"/>
                  </a:cubicBezTo>
                  <a:lnTo>
                    <a:pt x="2056" y="2534"/>
                  </a:lnTo>
                  <a:cubicBezTo>
                    <a:pt x="3175" y="1299"/>
                    <a:pt x="4525" y="469"/>
                    <a:pt x="6086" y="469"/>
                  </a:cubicBezTo>
                  <a:close/>
                  <a:moveTo>
                    <a:pt x="5990" y="1"/>
                  </a:moveTo>
                  <a:cubicBezTo>
                    <a:pt x="5634" y="1"/>
                    <a:pt x="5278" y="37"/>
                    <a:pt x="4925" y="112"/>
                  </a:cubicBezTo>
                  <a:cubicBezTo>
                    <a:pt x="3741" y="367"/>
                    <a:pt x="2830" y="1039"/>
                    <a:pt x="2029" y="1877"/>
                  </a:cubicBezTo>
                  <a:lnTo>
                    <a:pt x="2029" y="1877"/>
                  </a:lnTo>
                  <a:cubicBezTo>
                    <a:pt x="2001" y="1889"/>
                    <a:pt x="1974" y="1909"/>
                    <a:pt x="1948" y="1939"/>
                  </a:cubicBezTo>
                  <a:cubicBezTo>
                    <a:pt x="1948" y="1939"/>
                    <a:pt x="1948" y="1939"/>
                    <a:pt x="1948" y="1939"/>
                  </a:cubicBezTo>
                  <a:lnTo>
                    <a:pt x="1948" y="1939"/>
                  </a:lnTo>
                  <a:cubicBezTo>
                    <a:pt x="1923" y="1968"/>
                    <a:pt x="1900" y="1995"/>
                    <a:pt x="1876" y="2024"/>
                  </a:cubicBezTo>
                  <a:lnTo>
                    <a:pt x="1876" y="2024"/>
                  </a:lnTo>
                  <a:cubicBezTo>
                    <a:pt x="1873" y="2027"/>
                    <a:pt x="1870" y="2030"/>
                    <a:pt x="1867" y="2034"/>
                  </a:cubicBezTo>
                  <a:cubicBezTo>
                    <a:pt x="1867" y="2034"/>
                    <a:pt x="1867" y="2034"/>
                    <a:pt x="1867" y="2034"/>
                  </a:cubicBezTo>
                  <a:lnTo>
                    <a:pt x="1867" y="2034"/>
                  </a:lnTo>
                  <a:cubicBezTo>
                    <a:pt x="1866" y="2035"/>
                    <a:pt x="1865" y="2036"/>
                    <a:pt x="1864" y="2038"/>
                  </a:cubicBezTo>
                  <a:lnTo>
                    <a:pt x="1864" y="2038"/>
                  </a:lnTo>
                  <a:cubicBezTo>
                    <a:pt x="1861" y="2040"/>
                    <a:pt x="1859" y="2043"/>
                    <a:pt x="1857" y="2045"/>
                  </a:cubicBezTo>
                  <a:lnTo>
                    <a:pt x="1857" y="2045"/>
                  </a:lnTo>
                  <a:cubicBezTo>
                    <a:pt x="1737" y="2187"/>
                    <a:pt x="1618" y="2328"/>
                    <a:pt x="1499" y="2470"/>
                  </a:cubicBezTo>
                  <a:cubicBezTo>
                    <a:pt x="1462" y="2514"/>
                    <a:pt x="1445" y="2563"/>
                    <a:pt x="1442" y="2610"/>
                  </a:cubicBezTo>
                  <a:lnTo>
                    <a:pt x="1442" y="2610"/>
                  </a:lnTo>
                  <a:cubicBezTo>
                    <a:pt x="167" y="4539"/>
                    <a:pt x="1" y="6903"/>
                    <a:pt x="1210" y="8980"/>
                  </a:cubicBezTo>
                  <a:cubicBezTo>
                    <a:pt x="2288" y="10834"/>
                    <a:pt x="4326" y="12244"/>
                    <a:pt x="6506" y="12244"/>
                  </a:cubicBezTo>
                  <a:cubicBezTo>
                    <a:pt x="6668" y="12244"/>
                    <a:pt x="6831" y="12236"/>
                    <a:pt x="6994" y="12220"/>
                  </a:cubicBezTo>
                  <a:cubicBezTo>
                    <a:pt x="9621" y="11967"/>
                    <a:pt x="11793" y="9500"/>
                    <a:pt x="12133" y="6947"/>
                  </a:cubicBezTo>
                  <a:cubicBezTo>
                    <a:pt x="12464" y="4455"/>
                    <a:pt x="11017" y="2006"/>
                    <a:pt x="8872" y="788"/>
                  </a:cubicBezTo>
                  <a:cubicBezTo>
                    <a:pt x="7992" y="289"/>
                    <a:pt x="6995" y="1"/>
                    <a:pt x="5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38"/>
          <p:cNvGrpSpPr/>
          <p:nvPr/>
        </p:nvGrpSpPr>
        <p:grpSpPr>
          <a:xfrm flipH="1">
            <a:off x="7387118" y="4104122"/>
            <a:ext cx="428376" cy="419495"/>
            <a:chOff x="7677352" y="774672"/>
            <a:chExt cx="428376" cy="419495"/>
          </a:xfrm>
        </p:grpSpPr>
        <p:grpSp>
          <p:nvGrpSpPr>
            <p:cNvPr id="645" name="Google Shape;645;p38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" name="Google Shape;649;p38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8"/>
          <p:cNvGrpSpPr/>
          <p:nvPr/>
        </p:nvGrpSpPr>
        <p:grpSpPr>
          <a:xfrm>
            <a:off x="573724" y="124110"/>
            <a:ext cx="822568" cy="830583"/>
            <a:chOff x="1033734" y="2299066"/>
            <a:chExt cx="789261" cy="796951"/>
          </a:xfrm>
        </p:grpSpPr>
        <p:sp>
          <p:nvSpPr>
            <p:cNvPr id="651" name="Google Shape;651;p38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6"/>
          <p:cNvSpPr txBox="1">
            <a:spLocks noGrp="1"/>
          </p:cNvSpPr>
          <p:nvPr>
            <p:ph type="title" idx="15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Links de instalación</a:t>
            </a:r>
            <a:endParaRPr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0B10AE3-3614-4333-99C2-2E253450C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1"/>
          <a:stretch/>
        </p:blipFill>
        <p:spPr>
          <a:xfrm>
            <a:off x="428868" y="1587845"/>
            <a:ext cx="8121741" cy="3060173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E8576B4D-2A76-47A9-9173-D5BD155BB4B2}"/>
              </a:ext>
            </a:extLst>
          </p:cNvPr>
          <p:cNvSpPr txBox="1"/>
          <p:nvPr/>
        </p:nvSpPr>
        <p:spPr>
          <a:xfrm>
            <a:off x="828143" y="965049"/>
            <a:ext cx="53373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MX" sz="1400" u="sng" dirty="0">
                <a:solidFill>
                  <a:srgbClr val="0563C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  <a:hlinkClick r:id="rId4"/>
              </a:rPr>
              <a:t>https://code.visualstudio.com/</a:t>
            </a:r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  <a:endParaRPr lang="es-MX" sz="1600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pPr fontAlgn="base"/>
            <a:r>
              <a:rPr lang="es-MX" sz="1400" u="sng" dirty="0">
                <a:solidFill>
                  <a:srgbClr val="0563C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  <a:hlinkClick r:id="rId5"/>
              </a:rPr>
              <a:t>https://git-scm.com/</a:t>
            </a:r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  <a:endParaRPr lang="es-MX" sz="1600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pPr fontAlgn="base"/>
            <a:endParaRPr lang="es-MX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6"/>
          <p:cNvSpPr txBox="1">
            <a:spLocks noGrp="1"/>
          </p:cNvSpPr>
          <p:nvPr>
            <p:ph type="title" idx="15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Ir al link de “git” dar clic en descargar para Windows.</a:t>
            </a:r>
            <a:endParaRPr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EBDE05-9E4E-4F68-84E9-8EADF2080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76"/>
          <a:stretch/>
        </p:blipFill>
        <p:spPr>
          <a:xfrm>
            <a:off x="1294882" y="1029430"/>
            <a:ext cx="6554236" cy="358275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40EE1310-E288-4C31-91C1-7DC11ED1D967}"/>
              </a:ext>
            </a:extLst>
          </p:cNvPr>
          <p:cNvSpPr/>
          <p:nvPr/>
        </p:nvSpPr>
        <p:spPr>
          <a:xfrm>
            <a:off x="2176670" y="2160574"/>
            <a:ext cx="844826" cy="42178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6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6"/>
          <p:cNvSpPr txBox="1">
            <a:spLocks noGrp="1"/>
          </p:cNvSpPr>
          <p:nvPr>
            <p:ph type="title" idx="15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Dar clic en la descarga y en seguida “next”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766998-BA20-409E-B3C9-98D2CB592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25879" y="997107"/>
            <a:ext cx="6492241" cy="3672174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0966FAD7-A90B-4786-9CF4-EDEEF602F27D}"/>
              </a:ext>
            </a:extLst>
          </p:cNvPr>
          <p:cNvSpPr/>
          <p:nvPr/>
        </p:nvSpPr>
        <p:spPr>
          <a:xfrm>
            <a:off x="4899993" y="3462276"/>
            <a:ext cx="715616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615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14954297-F6DD-4EF4-91B6-7AEA25BBC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263066" y="981399"/>
            <a:ext cx="6617867" cy="374323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96F36F6-FBF1-48A6-B302-06D08A3B3B39}"/>
              </a:ext>
            </a:extLst>
          </p:cNvPr>
          <p:cNvSpPr/>
          <p:nvPr/>
        </p:nvSpPr>
        <p:spPr>
          <a:xfrm>
            <a:off x="4899993" y="3462276"/>
            <a:ext cx="715616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D9C1E1D-4E14-422D-BC9F-E2E101B11DCC}"/>
              </a:ext>
            </a:extLst>
          </p:cNvPr>
          <p:cNvSpPr/>
          <p:nvPr/>
        </p:nvSpPr>
        <p:spPr>
          <a:xfrm>
            <a:off x="4558132" y="3084589"/>
            <a:ext cx="715616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1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D765A287-6459-43A8-BF1E-E4C069860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04307" y="1004726"/>
            <a:ext cx="6535386" cy="3696578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AA45D537-FE1D-4CE4-AB59-126BCA5BF343}"/>
              </a:ext>
            </a:extLst>
          </p:cNvPr>
          <p:cNvSpPr/>
          <p:nvPr/>
        </p:nvSpPr>
        <p:spPr>
          <a:xfrm>
            <a:off x="4899993" y="3462276"/>
            <a:ext cx="715616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5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1E8168A5-9389-44CE-9177-7FE11A773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16846" y="1011818"/>
            <a:ext cx="6510308" cy="3682394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6B4AD088-2C2C-46BB-9B0F-EBA8614DBC56}"/>
              </a:ext>
            </a:extLst>
          </p:cNvPr>
          <p:cNvSpPr/>
          <p:nvPr/>
        </p:nvSpPr>
        <p:spPr>
          <a:xfrm>
            <a:off x="5367132" y="3472216"/>
            <a:ext cx="715616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7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0BFC45E7-0BDA-4CDD-BD28-ED3F650FC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12433" y="1009322"/>
            <a:ext cx="6519134" cy="3687386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BE7302B-7081-4F41-A380-C80C2B277239}"/>
              </a:ext>
            </a:extLst>
          </p:cNvPr>
          <p:cNvSpPr/>
          <p:nvPr/>
        </p:nvSpPr>
        <p:spPr>
          <a:xfrm>
            <a:off x="4899993" y="3462276"/>
            <a:ext cx="715616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537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8"/>
          <p:cNvSpPr txBox="1">
            <a:spLocks noGrp="1"/>
          </p:cNvSpPr>
          <p:nvPr>
            <p:ph type="title"/>
          </p:nvPr>
        </p:nvSpPr>
        <p:spPr>
          <a:xfrm>
            <a:off x="720000" y="2350196"/>
            <a:ext cx="611110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/>
              <a:t>Comandos  básicos de GIT</a:t>
            </a:r>
          </a:p>
        </p:txBody>
      </p:sp>
      <p:sp>
        <p:nvSpPr>
          <p:cNvPr id="633" name="Google Shape;633;p38"/>
          <p:cNvSpPr txBox="1">
            <a:spLocks noGrp="1"/>
          </p:cNvSpPr>
          <p:nvPr>
            <p:ph type="title" idx="2"/>
          </p:nvPr>
        </p:nvSpPr>
        <p:spPr>
          <a:xfrm>
            <a:off x="720000" y="1433707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1"/>
          </p:nvPr>
        </p:nvSpPr>
        <p:spPr>
          <a:xfrm>
            <a:off x="720000" y="3390725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GIT ES NUESTRO SISTEMA CONTROLADOR LOCAL EN NUESTRO EQUIPO.</a:t>
            </a:r>
          </a:p>
        </p:txBody>
      </p:sp>
      <p:grpSp>
        <p:nvGrpSpPr>
          <p:cNvPr id="635" name="Google Shape;635;p38"/>
          <p:cNvGrpSpPr/>
          <p:nvPr/>
        </p:nvGrpSpPr>
        <p:grpSpPr>
          <a:xfrm flipH="1">
            <a:off x="4596021" y="1404877"/>
            <a:ext cx="805003" cy="707693"/>
            <a:chOff x="5324483" y="774682"/>
            <a:chExt cx="3701162" cy="3253759"/>
          </a:xfrm>
        </p:grpSpPr>
        <p:sp>
          <p:nvSpPr>
            <p:cNvPr id="636" name="Google Shape;636;p38"/>
            <p:cNvSpPr/>
            <p:nvPr/>
          </p:nvSpPr>
          <p:spPr>
            <a:xfrm>
              <a:off x="5324483" y="794141"/>
              <a:ext cx="3644887" cy="3214050"/>
            </a:xfrm>
            <a:custGeom>
              <a:avLst/>
              <a:gdLst/>
              <a:ahLst/>
              <a:cxnLst/>
              <a:rect l="l" t="t" r="r" b="b"/>
              <a:pathLst>
                <a:path w="41581" h="36666" extrusionOk="0">
                  <a:moveTo>
                    <a:pt x="17975" y="1"/>
                  </a:moveTo>
                  <a:cubicBezTo>
                    <a:pt x="16197" y="1"/>
                    <a:pt x="14415" y="552"/>
                    <a:pt x="12980" y="1604"/>
                  </a:cubicBezTo>
                  <a:cubicBezTo>
                    <a:pt x="12419" y="2016"/>
                    <a:pt x="11904" y="2503"/>
                    <a:pt x="11520" y="3083"/>
                  </a:cubicBezTo>
                  <a:cubicBezTo>
                    <a:pt x="10535" y="4567"/>
                    <a:pt x="10493" y="6507"/>
                    <a:pt x="10912" y="8238"/>
                  </a:cubicBezTo>
                  <a:cubicBezTo>
                    <a:pt x="11007" y="8625"/>
                    <a:pt x="11124" y="9005"/>
                    <a:pt x="11259" y="9377"/>
                  </a:cubicBezTo>
                  <a:cubicBezTo>
                    <a:pt x="10329" y="9088"/>
                    <a:pt x="9365" y="8913"/>
                    <a:pt x="8391" y="8874"/>
                  </a:cubicBezTo>
                  <a:cubicBezTo>
                    <a:pt x="8243" y="8868"/>
                    <a:pt x="8095" y="8865"/>
                    <a:pt x="7946" y="8865"/>
                  </a:cubicBezTo>
                  <a:cubicBezTo>
                    <a:pt x="6742" y="8865"/>
                    <a:pt x="5530" y="9073"/>
                    <a:pt x="4448" y="9596"/>
                  </a:cubicBezTo>
                  <a:cubicBezTo>
                    <a:pt x="1464" y="11033"/>
                    <a:pt x="1" y="14914"/>
                    <a:pt x="1117" y="18031"/>
                  </a:cubicBezTo>
                  <a:cubicBezTo>
                    <a:pt x="1986" y="20463"/>
                    <a:pt x="4257" y="22247"/>
                    <a:pt x="6779" y="22778"/>
                  </a:cubicBezTo>
                  <a:cubicBezTo>
                    <a:pt x="6214" y="23614"/>
                    <a:pt x="5841" y="24579"/>
                    <a:pt x="5801" y="25583"/>
                  </a:cubicBezTo>
                  <a:cubicBezTo>
                    <a:pt x="5775" y="26254"/>
                    <a:pt x="5894" y="26922"/>
                    <a:pt x="6109" y="27556"/>
                  </a:cubicBezTo>
                  <a:cubicBezTo>
                    <a:pt x="7022" y="30255"/>
                    <a:pt x="9827" y="32139"/>
                    <a:pt x="12650" y="32139"/>
                  </a:cubicBezTo>
                  <a:cubicBezTo>
                    <a:pt x="13075" y="32139"/>
                    <a:pt x="13500" y="32096"/>
                    <a:pt x="13919" y="32007"/>
                  </a:cubicBezTo>
                  <a:cubicBezTo>
                    <a:pt x="15014" y="31776"/>
                    <a:pt x="16020" y="31239"/>
                    <a:pt x="16854" y="30500"/>
                  </a:cubicBezTo>
                  <a:cubicBezTo>
                    <a:pt x="17362" y="32282"/>
                    <a:pt x="18580" y="33840"/>
                    <a:pt x="20083" y="34942"/>
                  </a:cubicBezTo>
                  <a:cubicBezTo>
                    <a:pt x="21553" y="36022"/>
                    <a:pt x="23420" y="36665"/>
                    <a:pt x="25229" y="36665"/>
                  </a:cubicBezTo>
                  <a:cubicBezTo>
                    <a:pt x="26600" y="36665"/>
                    <a:pt x="27938" y="36296"/>
                    <a:pt x="29046" y="35468"/>
                  </a:cubicBezTo>
                  <a:cubicBezTo>
                    <a:pt x="30872" y="34104"/>
                    <a:pt x="31767" y="31702"/>
                    <a:pt x="31599" y="29426"/>
                  </a:cubicBezTo>
                  <a:cubicBezTo>
                    <a:pt x="31553" y="28783"/>
                    <a:pt x="31424" y="28152"/>
                    <a:pt x="31236" y="27537"/>
                  </a:cubicBezTo>
                  <a:lnTo>
                    <a:pt x="31236" y="27537"/>
                  </a:lnTo>
                  <a:cubicBezTo>
                    <a:pt x="32170" y="27776"/>
                    <a:pt x="33127" y="27919"/>
                    <a:pt x="34085" y="27919"/>
                  </a:cubicBezTo>
                  <a:cubicBezTo>
                    <a:pt x="34443" y="27919"/>
                    <a:pt x="34801" y="27899"/>
                    <a:pt x="35158" y="27856"/>
                  </a:cubicBezTo>
                  <a:cubicBezTo>
                    <a:pt x="36942" y="27642"/>
                    <a:pt x="38697" y="26834"/>
                    <a:pt x="39838" y="25443"/>
                  </a:cubicBezTo>
                  <a:cubicBezTo>
                    <a:pt x="41420" y="23516"/>
                    <a:pt x="41580" y="20553"/>
                    <a:pt x="40218" y="18469"/>
                  </a:cubicBezTo>
                  <a:cubicBezTo>
                    <a:pt x="39617" y="17546"/>
                    <a:pt x="38764" y="16808"/>
                    <a:pt x="37844" y="16205"/>
                  </a:cubicBezTo>
                  <a:cubicBezTo>
                    <a:pt x="36747" y="15487"/>
                    <a:pt x="35529" y="14949"/>
                    <a:pt x="34261" y="14621"/>
                  </a:cubicBezTo>
                  <a:cubicBezTo>
                    <a:pt x="34544" y="14350"/>
                    <a:pt x="34814" y="14068"/>
                    <a:pt x="35067" y="13768"/>
                  </a:cubicBezTo>
                  <a:cubicBezTo>
                    <a:pt x="36947" y="11550"/>
                    <a:pt x="37807" y="8276"/>
                    <a:pt x="36551" y="5652"/>
                  </a:cubicBezTo>
                  <a:cubicBezTo>
                    <a:pt x="35804" y="4089"/>
                    <a:pt x="34345" y="2885"/>
                    <a:pt x="32671" y="2445"/>
                  </a:cubicBezTo>
                  <a:cubicBezTo>
                    <a:pt x="32178" y="2316"/>
                    <a:pt x="31678" y="2255"/>
                    <a:pt x="31179" y="2255"/>
                  </a:cubicBezTo>
                  <a:cubicBezTo>
                    <a:pt x="29083" y="2255"/>
                    <a:pt x="27007" y="3329"/>
                    <a:pt x="25557" y="4930"/>
                  </a:cubicBezTo>
                  <a:cubicBezTo>
                    <a:pt x="24637" y="2920"/>
                    <a:pt x="22912" y="1273"/>
                    <a:pt x="20835" y="505"/>
                  </a:cubicBezTo>
                  <a:cubicBezTo>
                    <a:pt x="19921" y="166"/>
                    <a:pt x="18948" y="1"/>
                    <a:pt x="1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5338946" y="774682"/>
              <a:ext cx="3686699" cy="3253759"/>
            </a:xfrm>
            <a:custGeom>
              <a:avLst/>
              <a:gdLst/>
              <a:ahLst/>
              <a:cxnLst/>
              <a:rect l="l" t="t" r="r" b="b"/>
              <a:pathLst>
                <a:path w="42058" h="37119" extrusionOk="0">
                  <a:moveTo>
                    <a:pt x="17756" y="458"/>
                  </a:moveTo>
                  <a:cubicBezTo>
                    <a:pt x="20918" y="458"/>
                    <a:pt x="23790" y="2337"/>
                    <a:pt x="25191" y="5269"/>
                  </a:cubicBezTo>
                  <a:cubicBezTo>
                    <a:pt x="25228" y="5344"/>
                    <a:pt x="25309" y="5381"/>
                    <a:pt x="25389" y="5381"/>
                  </a:cubicBezTo>
                  <a:cubicBezTo>
                    <a:pt x="25451" y="5381"/>
                    <a:pt x="25513" y="5359"/>
                    <a:pt x="25554" y="5315"/>
                  </a:cubicBezTo>
                  <a:cubicBezTo>
                    <a:pt x="27019" y="3752"/>
                    <a:pt x="29080" y="2757"/>
                    <a:pt x="31092" y="2757"/>
                  </a:cubicBezTo>
                  <a:cubicBezTo>
                    <a:pt x="32625" y="2757"/>
                    <a:pt x="34128" y="3334"/>
                    <a:pt x="35317" y="4677"/>
                  </a:cubicBezTo>
                  <a:cubicBezTo>
                    <a:pt x="38005" y="7713"/>
                    <a:pt x="36533" y="12148"/>
                    <a:pt x="33934" y="14680"/>
                  </a:cubicBezTo>
                  <a:cubicBezTo>
                    <a:pt x="33808" y="14801"/>
                    <a:pt x="33868" y="15019"/>
                    <a:pt x="34034" y="15064"/>
                  </a:cubicBezTo>
                  <a:cubicBezTo>
                    <a:pt x="37728" y="16077"/>
                    <a:pt x="41567" y="18933"/>
                    <a:pt x="40595" y="23231"/>
                  </a:cubicBezTo>
                  <a:cubicBezTo>
                    <a:pt x="39846" y="26548"/>
                    <a:pt x="36784" y="27849"/>
                    <a:pt x="33730" y="27849"/>
                  </a:cubicBezTo>
                  <a:cubicBezTo>
                    <a:pt x="32844" y="27849"/>
                    <a:pt x="31959" y="27739"/>
                    <a:pt x="31131" y="27538"/>
                  </a:cubicBezTo>
                  <a:cubicBezTo>
                    <a:pt x="31112" y="27533"/>
                    <a:pt x="31093" y="27531"/>
                    <a:pt x="31074" y="27531"/>
                  </a:cubicBezTo>
                  <a:cubicBezTo>
                    <a:pt x="30928" y="27531"/>
                    <a:pt x="30803" y="27667"/>
                    <a:pt x="30847" y="27819"/>
                  </a:cubicBezTo>
                  <a:cubicBezTo>
                    <a:pt x="31953" y="31628"/>
                    <a:pt x="30186" y="36119"/>
                    <a:pt x="25869" y="36608"/>
                  </a:cubicBezTo>
                  <a:cubicBezTo>
                    <a:pt x="25588" y="36640"/>
                    <a:pt x="25306" y="36656"/>
                    <a:pt x="25025" y="36656"/>
                  </a:cubicBezTo>
                  <a:cubicBezTo>
                    <a:pt x="21425" y="36656"/>
                    <a:pt x="17972" y="34103"/>
                    <a:pt x="16913" y="30662"/>
                  </a:cubicBezTo>
                  <a:cubicBezTo>
                    <a:pt x="16879" y="30553"/>
                    <a:pt x="16789" y="30496"/>
                    <a:pt x="16693" y="30496"/>
                  </a:cubicBezTo>
                  <a:cubicBezTo>
                    <a:pt x="16636" y="30496"/>
                    <a:pt x="16576" y="30517"/>
                    <a:pt x="16526" y="30559"/>
                  </a:cubicBezTo>
                  <a:cubicBezTo>
                    <a:pt x="15310" y="31586"/>
                    <a:pt x="13862" y="32097"/>
                    <a:pt x="12401" y="32097"/>
                  </a:cubicBezTo>
                  <a:cubicBezTo>
                    <a:pt x="11140" y="32097"/>
                    <a:pt x="9869" y="31716"/>
                    <a:pt x="8729" y="30960"/>
                  </a:cubicBezTo>
                  <a:cubicBezTo>
                    <a:pt x="6086" y="29203"/>
                    <a:pt x="5037" y="25872"/>
                    <a:pt x="6815" y="23117"/>
                  </a:cubicBezTo>
                  <a:cubicBezTo>
                    <a:pt x="6894" y="22995"/>
                    <a:pt x="6817" y="22809"/>
                    <a:pt x="6678" y="22776"/>
                  </a:cubicBezTo>
                  <a:cubicBezTo>
                    <a:pt x="3782" y="22115"/>
                    <a:pt x="1203" y="19874"/>
                    <a:pt x="852" y="16808"/>
                  </a:cubicBezTo>
                  <a:cubicBezTo>
                    <a:pt x="535" y="14079"/>
                    <a:pt x="1935" y="11272"/>
                    <a:pt x="4399" y="10016"/>
                  </a:cubicBezTo>
                  <a:cubicBezTo>
                    <a:pt x="5474" y="9529"/>
                    <a:pt x="6621" y="9321"/>
                    <a:pt x="7775" y="9321"/>
                  </a:cubicBezTo>
                  <a:cubicBezTo>
                    <a:pt x="8872" y="9321"/>
                    <a:pt x="9976" y="9508"/>
                    <a:pt x="11033" y="9823"/>
                  </a:cubicBezTo>
                  <a:cubicBezTo>
                    <a:pt x="11052" y="9829"/>
                    <a:pt x="11071" y="9831"/>
                    <a:pt x="11090" y="9831"/>
                  </a:cubicBezTo>
                  <a:cubicBezTo>
                    <a:pt x="11233" y="9831"/>
                    <a:pt x="11369" y="9687"/>
                    <a:pt x="11318" y="9538"/>
                  </a:cubicBezTo>
                  <a:cubicBezTo>
                    <a:pt x="10672" y="7705"/>
                    <a:pt x="10395" y="5593"/>
                    <a:pt x="11329" y="3804"/>
                  </a:cubicBezTo>
                  <a:cubicBezTo>
                    <a:pt x="12233" y="2068"/>
                    <a:pt x="14259" y="1011"/>
                    <a:pt x="16107" y="629"/>
                  </a:cubicBezTo>
                  <a:cubicBezTo>
                    <a:pt x="16661" y="514"/>
                    <a:pt x="17213" y="458"/>
                    <a:pt x="17756" y="458"/>
                  </a:cubicBezTo>
                  <a:close/>
                  <a:moveTo>
                    <a:pt x="17736" y="1"/>
                  </a:moveTo>
                  <a:cubicBezTo>
                    <a:pt x="17066" y="1"/>
                    <a:pt x="16386" y="80"/>
                    <a:pt x="15706" y="244"/>
                  </a:cubicBezTo>
                  <a:cubicBezTo>
                    <a:pt x="13828" y="701"/>
                    <a:pt x="11867" y="1821"/>
                    <a:pt x="10931" y="3571"/>
                  </a:cubicBezTo>
                  <a:cubicBezTo>
                    <a:pt x="9991" y="5325"/>
                    <a:pt x="10160" y="7413"/>
                    <a:pt x="10740" y="9262"/>
                  </a:cubicBezTo>
                  <a:lnTo>
                    <a:pt x="10740" y="9262"/>
                  </a:lnTo>
                  <a:cubicBezTo>
                    <a:pt x="9776" y="9009"/>
                    <a:pt x="8785" y="8865"/>
                    <a:pt x="7800" y="8865"/>
                  </a:cubicBezTo>
                  <a:cubicBezTo>
                    <a:pt x="6567" y="8865"/>
                    <a:pt x="5343" y="9090"/>
                    <a:pt x="4189" y="9608"/>
                  </a:cubicBezTo>
                  <a:lnTo>
                    <a:pt x="4189" y="9608"/>
                  </a:lnTo>
                  <a:cubicBezTo>
                    <a:pt x="4181" y="9611"/>
                    <a:pt x="4174" y="9614"/>
                    <a:pt x="4166" y="9618"/>
                  </a:cubicBezTo>
                  <a:cubicBezTo>
                    <a:pt x="4166" y="9618"/>
                    <a:pt x="4166" y="9618"/>
                    <a:pt x="4166" y="9618"/>
                  </a:cubicBezTo>
                  <a:lnTo>
                    <a:pt x="4166" y="9618"/>
                  </a:lnTo>
                  <a:cubicBezTo>
                    <a:pt x="4159" y="9621"/>
                    <a:pt x="4152" y="9625"/>
                    <a:pt x="4145" y="9629"/>
                  </a:cubicBezTo>
                  <a:lnTo>
                    <a:pt x="4145" y="9629"/>
                  </a:lnTo>
                  <a:cubicBezTo>
                    <a:pt x="1473" y="11002"/>
                    <a:pt x="0" y="14103"/>
                    <a:pt x="421" y="17056"/>
                  </a:cubicBezTo>
                  <a:cubicBezTo>
                    <a:pt x="857" y="20107"/>
                    <a:pt x="3369" y="22379"/>
                    <a:pt x="6255" y="23147"/>
                  </a:cubicBezTo>
                  <a:lnTo>
                    <a:pt x="6255" y="23147"/>
                  </a:lnTo>
                  <a:cubicBezTo>
                    <a:pt x="4617" y="25983"/>
                    <a:pt x="5658" y="29332"/>
                    <a:pt x="8289" y="31216"/>
                  </a:cubicBezTo>
                  <a:cubicBezTo>
                    <a:pt x="9540" y="32110"/>
                    <a:pt x="10963" y="32554"/>
                    <a:pt x="12377" y="32554"/>
                  </a:cubicBezTo>
                  <a:cubicBezTo>
                    <a:pt x="13853" y="32554"/>
                    <a:pt x="15320" y="32071"/>
                    <a:pt x="16575" y="31109"/>
                  </a:cubicBezTo>
                  <a:lnTo>
                    <a:pt x="16575" y="31109"/>
                  </a:lnTo>
                  <a:cubicBezTo>
                    <a:pt x="17801" y="34573"/>
                    <a:pt x="21333" y="37118"/>
                    <a:pt x="25015" y="37118"/>
                  </a:cubicBezTo>
                  <a:cubicBezTo>
                    <a:pt x="25374" y="37118"/>
                    <a:pt x="25735" y="37094"/>
                    <a:pt x="26095" y="37044"/>
                  </a:cubicBezTo>
                  <a:cubicBezTo>
                    <a:pt x="30451" y="36441"/>
                    <a:pt x="32340" y="31992"/>
                    <a:pt x="31390" y="28068"/>
                  </a:cubicBezTo>
                  <a:lnTo>
                    <a:pt x="31390" y="28068"/>
                  </a:lnTo>
                  <a:cubicBezTo>
                    <a:pt x="32142" y="28224"/>
                    <a:pt x="32927" y="28307"/>
                    <a:pt x="33712" y="28307"/>
                  </a:cubicBezTo>
                  <a:cubicBezTo>
                    <a:pt x="36972" y="28307"/>
                    <a:pt x="40228" y="26881"/>
                    <a:pt x="41040" y="23352"/>
                  </a:cubicBezTo>
                  <a:cubicBezTo>
                    <a:pt x="42057" y="18945"/>
                    <a:pt x="38351" y="15900"/>
                    <a:pt x="34533" y="14728"/>
                  </a:cubicBezTo>
                  <a:lnTo>
                    <a:pt x="34533" y="14728"/>
                  </a:lnTo>
                  <a:cubicBezTo>
                    <a:pt x="37142" y="11976"/>
                    <a:pt x="38409" y="7468"/>
                    <a:pt x="35643" y="4351"/>
                  </a:cubicBezTo>
                  <a:cubicBezTo>
                    <a:pt x="34372" y="2917"/>
                    <a:pt x="32752" y="2298"/>
                    <a:pt x="31102" y="2298"/>
                  </a:cubicBezTo>
                  <a:cubicBezTo>
                    <a:pt x="29067" y="2298"/>
                    <a:pt x="26985" y="3240"/>
                    <a:pt x="25452" y="4760"/>
                  </a:cubicBezTo>
                  <a:lnTo>
                    <a:pt x="25452" y="4760"/>
                  </a:lnTo>
                  <a:cubicBezTo>
                    <a:pt x="23925" y="1823"/>
                    <a:pt x="20952" y="1"/>
                    <a:pt x="17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6149407" y="1358552"/>
              <a:ext cx="1995786" cy="1973170"/>
            </a:xfrm>
            <a:custGeom>
              <a:avLst/>
              <a:gdLst/>
              <a:ahLst/>
              <a:cxnLst/>
              <a:rect l="l" t="t" r="r" b="b"/>
              <a:pathLst>
                <a:path w="22768" h="22510" extrusionOk="0">
                  <a:moveTo>
                    <a:pt x="12104" y="1"/>
                  </a:moveTo>
                  <a:cubicBezTo>
                    <a:pt x="11931" y="1"/>
                    <a:pt x="11752" y="19"/>
                    <a:pt x="11571" y="59"/>
                  </a:cubicBezTo>
                  <a:cubicBezTo>
                    <a:pt x="10462" y="301"/>
                    <a:pt x="9512" y="1126"/>
                    <a:pt x="9032" y="2144"/>
                  </a:cubicBezTo>
                  <a:cubicBezTo>
                    <a:pt x="8911" y="2402"/>
                    <a:pt x="8817" y="2701"/>
                    <a:pt x="8764" y="3008"/>
                  </a:cubicBezTo>
                  <a:cubicBezTo>
                    <a:pt x="8761" y="3008"/>
                    <a:pt x="8759" y="3006"/>
                    <a:pt x="8755" y="3003"/>
                  </a:cubicBezTo>
                  <a:cubicBezTo>
                    <a:pt x="8105" y="2697"/>
                    <a:pt x="7311" y="2352"/>
                    <a:pt x="6554" y="2352"/>
                  </a:cubicBezTo>
                  <a:cubicBezTo>
                    <a:pt x="6178" y="2352"/>
                    <a:pt x="5812" y="2437"/>
                    <a:pt x="5477" y="2654"/>
                  </a:cubicBezTo>
                  <a:cubicBezTo>
                    <a:pt x="4450" y="3325"/>
                    <a:pt x="4294" y="4678"/>
                    <a:pt x="4724" y="5787"/>
                  </a:cubicBezTo>
                  <a:cubicBezTo>
                    <a:pt x="4295" y="5648"/>
                    <a:pt x="3850" y="5569"/>
                    <a:pt x="3425" y="5569"/>
                  </a:cubicBezTo>
                  <a:cubicBezTo>
                    <a:pt x="2390" y="5569"/>
                    <a:pt x="1476" y="6039"/>
                    <a:pt x="1212" y="7254"/>
                  </a:cubicBezTo>
                  <a:cubicBezTo>
                    <a:pt x="937" y="8517"/>
                    <a:pt x="1494" y="9707"/>
                    <a:pt x="2423" y="10397"/>
                  </a:cubicBezTo>
                  <a:cubicBezTo>
                    <a:pt x="2125" y="10446"/>
                    <a:pt x="1831" y="10537"/>
                    <a:pt x="1550" y="10686"/>
                  </a:cubicBezTo>
                  <a:cubicBezTo>
                    <a:pt x="411" y="11282"/>
                    <a:pt x="0" y="12519"/>
                    <a:pt x="676" y="13637"/>
                  </a:cubicBezTo>
                  <a:cubicBezTo>
                    <a:pt x="1314" y="14693"/>
                    <a:pt x="2565" y="15300"/>
                    <a:pt x="3770" y="15398"/>
                  </a:cubicBezTo>
                  <a:cubicBezTo>
                    <a:pt x="3863" y="15406"/>
                    <a:pt x="3969" y="15410"/>
                    <a:pt x="4084" y="15410"/>
                  </a:cubicBezTo>
                  <a:cubicBezTo>
                    <a:pt x="4240" y="15410"/>
                    <a:pt x="4412" y="15402"/>
                    <a:pt x="4592" y="15386"/>
                  </a:cubicBezTo>
                  <a:lnTo>
                    <a:pt x="4592" y="15386"/>
                  </a:lnTo>
                  <a:cubicBezTo>
                    <a:pt x="4196" y="15811"/>
                    <a:pt x="3893" y="16309"/>
                    <a:pt x="3758" y="16887"/>
                  </a:cubicBezTo>
                  <a:cubicBezTo>
                    <a:pt x="3502" y="17979"/>
                    <a:pt x="3891" y="19130"/>
                    <a:pt x="4769" y="19833"/>
                  </a:cubicBezTo>
                  <a:cubicBezTo>
                    <a:pt x="5260" y="20227"/>
                    <a:pt x="5787" y="20396"/>
                    <a:pt x="6309" y="20396"/>
                  </a:cubicBezTo>
                  <a:cubicBezTo>
                    <a:pt x="7153" y="20396"/>
                    <a:pt x="7981" y="19954"/>
                    <a:pt x="8615" y="19302"/>
                  </a:cubicBezTo>
                  <a:cubicBezTo>
                    <a:pt x="8833" y="20609"/>
                    <a:pt x="9595" y="21799"/>
                    <a:pt x="10928" y="22349"/>
                  </a:cubicBezTo>
                  <a:cubicBezTo>
                    <a:pt x="11195" y="22460"/>
                    <a:pt x="11462" y="22510"/>
                    <a:pt x="11724" y="22510"/>
                  </a:cubicBezTo>
                  <a:cubicBezTo>
                    <a:pt x="12890" y="22510"/>
                    <a:pt x="13952" y="21518"/>
                    <a:pt x="14431" y="20476"/>
                  </a:cubicBezTo>
                  <a:cubicBezTo>
                    <a:pt x="14529" y="20266"/>
                    <a:pt x="14601" y="20048"/>
                    <a:pt x="14655" y="19826"/>
                  </a:cubicBezTo>
                  <a:cubicBezTo>
                    <a:pt x="14846" y="20036"/>
                    <a:pt x="15058" y="20229"/>
                    <a:pt x="15295" y="20399"/>
                  </a:cubicBezTo>
                  <a:cubicBezTo>
                    <a:pt x="15809" y="20767"/>
                    <a:pt x="16441" y="20986"/>
                    <a:pt x="17060" y="20986"/>
                  </a:cubicBezTo>
                  <a:cubicBezTo>
                    <a:pt x="17664" y="20986"/>
                    <a:pt x="18254" y="20778"/>
                    <a:pt x="18708" y="20301"/>
                  </a:cubicBezTo>
                  <a:cubicBezTo>
                    <a:pt x="19640" y="19323"/>
                    <a:pt x="19190" y="17664"/>
                    <a:pt x="18680" y="16586"/>
                  </a:cubicBezTo>
                  <a:cubicBezTo>
                    <a:pt x="18533" y="16276"/>
                    <a:pt x="18361" y="15978"/>
                    <a:pt x="18163" y="15694"/>
                  </a:cubicBezTo>
                  <a:lnTo>
                    <a:pt x="18163" y="15694"/>
                  </a:lnTo>
                  <a:cubicBezTo>
                    <a:pt x="18532" y="15778"/>
                    <a:pt x="18909" y="15824"/>
                    <a:pt x="19278" y="15824"/>
                  </a:cubicBezTo>
                  <a:cubicBezTo>
                    <a:pt x="20356" y="15824"/>
                    <a:pt x="21366" y="15429"/>
                    <a:pt x="21918" y="14436"/>
                  </a:cubicBezTo>
                  <a:cubicBezTo>
                    <a:pt x="22768" y="12910"/>
                    <a:pt x="21641" y="11571"/>
                    <a:pt x="20234" y="10921"/>
                  </a:cubicBezTo>
                  <a:cubicBezTo>
                    <a:pt x="20823" y="10662"/>
                    <a:pt x="21375" y="10311"/>
                    <a:pt x="21803" y="9905"/>
                  </a:cubicBezTo>
                  <a:cubicBezTo>
                    <a:pt x="22656" y="9102"/>
                    <a:pt x="22537" y="8035"/>
                    <a:pt x="21967" y="7094"/>
                  </a:cubicBezTo>
                  <a:cubicBezTo>
                    <a:pt x="21275" y="5953"/>
                    <a:pt x="20039" y="5334"/>
                    <a:pt x="18792" y="5334"/>
                  </a:cubicBezTo>
                  <a:cubicBezTo>
                    <a:pt x="18570" y="5334"/>
                    <a:pt x="18347" y="5353"/>
                    <a:pt x="18128" y="5393"/>
                  </a:cubicBezTo>
                  <a:cubicBezTo>
                    <a:pt x="18498" y="4464"/>
                    <a:pt x="18454" y="3378"/>
                    <a:pt x="17811" y="2556"/>
                  </a:cubicBezTo>
                  <a:cubicBezTo>
                    <a:pt x="17394" y="2023"/>
                    <a:pt x="16785" y="1781"/>
                    <a:pt x="16155" y="1781"/>
                  </a:cubicBezTo>
                  <a:cubicBezTo>
                    <a:pt x="15817" y="1781"/>
                    <a:pt x="15473" y="1851"/>
                    <a:pt x="15151" y="1983"/>
                  </a:cubicBezTo>
                  <a:cubicBezTo>
                    <a:pt x="14937" y="2069"/>
                    <a:pt x="14739" y="2181"/>
                    <a:pt x="14550" y="2312"/>
                  </a:cubicBezTo>
                  <a:cubicBezTo>
                    <a:pt x="14496" y="1118"/>
                    <a:pt x="13442" y="1"/>
                    <a:pt x="12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6120657" y="1338567"/>
              <a:ext cx="2059513" cy="2013405"/>
            </a:xfrm>
            <a:custGeom>
              <a:avLst/>
              <a:gdLst/>
              <a:ahLst/>
              <a:cxnLst/>
              <a:rect l="l" t="t" r="r" b="b"/>
              <a:pathLst>
                <a:path w="23495" h="22969" extrusionOk="0">
                  <a:moveTo>
                    <a:pt x="12387" y="475"/>
                  </a:moveTo>
                  <a:cubicBezTo>
                    <a:pt x="13529" y="475"/>
                    <a:pt x="14524" y="1323"/>
                    <a:pt x="14647" y="2540"/>
                  </a:cubicBezTo>
                  <a:cubicBezTo>
                    <a:pt x="14660" y="2664"/>
                    <a:pt x="14762" y="2775"/>
                    <a:pt x="14881" y="2775"/>
                  </a:cubicBezTo>
                  <a:cubicBezTo>
                    <a:pt x="14918" y="2775"/>
                    <a:pt x="14956" y="2764"/>
                    <a:pt x="14995" y="2740"/>
                  </a:cubicBezTo>
                  <a:cubicBezTo>
                    <a:pt x="15447" y="2448"/>
                    <a:pt x="15988" y="2244"/>
                    <a:pt x="16519" y="2244"/>
                  </a:cubicBezTo>
                  <a:cubicBezTo>
                    <a:pt x="16911" y="2244"/>
                    <a:pt x="17296" y="2355"/>
                    <a:pt x="17636" y="2626"/>
                  </a:cubicBezTo>
                  <a:cubicBezTo>
                    <a:pt x="18542" y="3343"/>
                    <a:pt x="18591" y="4547"/>
                    <a:pt x="18232" y="5559"/>
                  </a:cubicBezTo>
                  <a:cubicBezTo>
                    <a:pt x="18172" y="5727"/>
                    <a:pt x="18328" y="5845"/>
                    <a:pt x="18477" y="5845"/>
                  </a:cubicBezTo>
                  <a:cubicBezTo>
                    <a:pt x="18490" y="5845"/>
                    <a:pt x="18504" y="5845"/>
                    <a:pt x="18517" y="5843"/>
                  </a:cubicBezTo>
                  <a:cubicBezTo>
                    <a:pt x="18702" y="5816"/>
                    <a:pt x="18889" y="5802"/>
                    <a:pt x="19074" y="5802"/>
                  </a:cubicBezTo>
                  <a:cubicBezTo>
                    <a:pt x="20283" y="5802"/>
                    <a:pt x="21448" y="6370"/>
                    <a:pt x="22097" y="7438"/>
                  </a:cubicBezTo>
                  <a:cubicBezTo>
                    <a:pt x="23103" y="9104"/>
                    <a:pt x="21929" y="10252"/>
                    <a:pt x="20445" y="10948"/>
                  </a:cubicBezTo>
                  <a:cubicBezTo>
                    <a:pt x="20292" y="11021"/>
                    <a:pt x="20296" y="11275"/>
                    <a:pt x="20445" y="11347"/>
                  </a:cubicBezTo>
                  <a:cubicBezTo>
                    <a:pt x="21696" y="11972"/>
                    <a:pt x="22884" y="13208"/>
                    <a:pt x="21978" y="14659"/>
                  </a:cubicBezTo>
                  <a:cubicBezTo>
                    <a:pt x="21444" y="15516"/>
                    <a:pt x="20527" y="15809"/>
                    <a:pt x="19590" y="15809"/>
                  </a:cubicBezTo>
                  <a:cubicBezTo>
                    <a:pt x="19240" y="15809"/>
                    <a:pt x="18888" y="15768"/>
                    <a:pt x="18551" y="15700"/>
                  </a:cubicBezTo>
                  <a:cubicBezTo>
                    <a:pt x="18536" y="15697"/>
                    <a:pt x="18521" y="15696"/>
                    <a:pt x="18506" y="15696"/>
                  </a:cubicBezTo>
                  <a:cubicBezTo>
                    <a:pt x="18339" y="15696"/>
                    <a:pt x="18184" y="15874"/>
                    <a:pt x="18293" y="16039"/>
                  </a:cubicBezTo>
                  <a:cubicBezTo>
                    <a:pt x="18976" y="17082"/>
                    <a:pt x="19791" y="18778"/>
                    <a:pt x="19124" y="20017"/>
                  </a:cubicBezTo>
                  <a:cubicBezTo>
                    <a:pt x="18751" y="20712"/>
                    <a:pt x="18159" y="20980"/>
                    <a:pt x="17525" y="20980"/>
                  </a:cubicBezTo>
                  <a:cubicBezTo>
                    <a:pt x="16662" y="20980"/>
                    <a:pt x="15722" y="20484"/>
                    <a:pt x="15146" y="19891"/>
                  </a:cubicBezTo>
                  <a:cubicBezTo>
                    <a:pt x="15102" y="19844"/>
                    <a:pt x="15045" y="19823"/>
                    <a:pt x="14988" y="19823"/>
                  </a:cubicBezTo>
                  <a:cubicBezTo>
                    <a:pt x="14889" y="19823"/>
                    <a:pt x="14791" y="19888"/>
                    <a:pt x="14761" y="19991"/>
                  </a:cubicBezTo>
                  <a:cubicBezTo>
                    <a:pt x="14404" y="21218"/>
                    <a:pt x="13348" y="22490"/>
                    <a:pt x="12060" y="22490"/>
                  </a:cubicBezTo>
                  <a:cubicBezTo>
                    <a:pt x="11761" y="22490"/>
                    <a:pt x="11449" y="22421"/>
                    <a:pt x="11130" y="22267"/>
                  </a:cubicBezTo>
                  <a:cubicBezTo>
                    <a:pt x="10012" y="21727"/>
                    <a:pt x="9395" y="20646"/>
                    <a:pt x="9166" y="19467"/>
                  </a:cubicBezTo>
                  <a:cubicBezTo>
                    <a:pt x="9145" y="19359"/>
                    <a:pt x="9046" y="19303"/>
                    <a:pt x="8946" y="19303"/>
                  </a:cubicBezTo>
                  <a:cubicBezTo>
                    <a:pt x="8885" y="19303"/>
                    <a:pt x="8824" y="19324"/>
                    <a:pt x="8780" y="19367"/>
                  </a:cubicBezTo>
                  <a:cubicBezTo>
                    <a:pt x="8166" y="19961"/>
                    <a:pt x="7380" y="20367"/>
                    <a:pt x="6600" y="20367"/>
                  </a:cubicBezTo>
                  <a:cubicBezTo>
                    <a:pt x="6061" y="20367"/>
                    <a:pt x="5524" y="20173"/>
                    <a:pt x="5050" y="19712"/>
                  </a:cubicBezTo>
                  <a:cubicBezTo>
                    <a:pt x="3897" y="18593"/>
                    <a:pt x="4093" y="16914"/>
                    <a:pt x="5083" y="15778"/>
                  </a:cubicBezTo>
                  <a:cubicBezTo>
                    <a:pt x="5199" y="15641"/>
                    <a:pt x="5135" y="15383"/>
                    <a:pt x="4936" y="15383"/>
                  </a:cubicBezTo>
                  <a:cubicBezTo>
                    <a:pt x="4930" y="15383"/>
                    <a:pt x="4925" y="15384"/>
                    <a:pt x="4920" y="15384"/>
                  </a:cubicBezTo>
                  <a:cubicBezTo>
                    <a:pt x="4797" y="15392"/>
                    <a:pt x="4673" y="15396"/>
                    <a:pt x="4549" y="15396"/>
                  </a:cubicBezTo>
                  <a:cubicBezTo>
                    <a:pt x="3445" y="15396"/>
                    <a:pt x="2338" y="15059"/>
                    <a:pt x="1566" y="14222"/>
                  </a:cubicBezTo>
                  <a:cubicBezTo>
                    <a:pt x="308" y="12856"/>
                    <a:pt x="1114" y="11214"/>
                    <a:pt x="2814" y="10848"/>
                  </a:cubicBezTo>
                  <a:cubicBezTo>
                    <a:pt x="2973" y="10814"/>
                    <a:pt x="3049" y="10569"/>
                    <a:pt x="2914" y="10462"/>
                  </a:cubicBezTo>
                  <a:cubicBezTo>
                    <a:pt x="1864" y="9614"/>
                    <a:pt x="1223" y="7993"/>
                    <a:pt x="2094" y="6775"/>
                  </a:cubicBezTo>
                  <a:cubicBezTo>
                    <a:pt x="2490" y="6222"/>
                    <a:pt x="3096" y="6035"/>
                    <a:pt x="3726" y="6035"/>
                  </a:cubicBezTo>
                  <a:cubicBezTo>
                    <a:pt x="4155" y="6035"/>
                    <a:pt x="4596" y="6122"/>
                    <a:pt x="4990" y="6238"/>
                  </a:cubicBezTo>
                  <a:cubicBezTo>
                    <a:pt x="5014" y="6246"/>
                    <a:pt x="5038" y="6249"/>
                    <a:pt x="5059" y="6249"/>
                  </a:cubicBezTo>
                  <a:cubicBezTo>
                    <a:pt x="5117" y="6249"/>
                    <a:pt x="5165" y="6226"/>
                    <a:pt x="5201" y="6191"/>
                  </a:cubicBezTo>
                  <a:lnTo>
                    <a:pt x="5201" y="6191"/>
                  </a:lnTo>
                  <a:cubicBezTo>
                    <a:pt x="5270" y="6144"/>
                    <a:pt x="5311" y="6060"/>
                    <a:pt x="5274" y="5954"/>
                  </a:cubicBezTo>
                  <a:cubicBezTo>
                    <a:pt x="4938" y="4978"/>
                    <a:pt x="4946" y="3706"/>
                    <a:pt x="5922" y="3083"/>
                  </a:cubicBezTo>
                  <a:cubicBezTo>
                    <a:pt x="6225" y="2888"/>
                    <a:pt x="6560" y="2811"/>
                    <a:pt x="6905" y="2811"/>
                  </a:cubicBezTo>
                  <a:cubicBezTo>
                    <a:pt x="7621" y="2811"/>
                    <a:pt x="8378" y="3142"/>
                    <a:pt x="8975" y="3436"/>
                  </a:cubicBezTo>
                  <a:cubicBezTo>
                    <a:pt x="9011" y="3454"/>
                    <a:pt x="9052" y="3462"/>
                    <a:pt x="9092" y="3462"/>
                  </a:cubicBezTo>
                  <a:cubicBezTo>
                    <a:pt x="9192" y="3462"/>
                    <a:pt x="9290" y="3408"/>
                    <a:pt x="9315" y="3297"/>
                  </a:cubicBezTo>
                  <a:cubicBezTo>
                    <a:pt x="9586" y="2055"/>
                    <a:pt x="10454" y="946"/>
                    <a:pt x="11708" y="576"/>
                  </a:cubicBezTo>
                  <a:cubicBezTo>
                    <a:pt x="11936" y="508"/>
                    <a:pt x="12165" y="475"/>
                    <a:pt x="12387" y="475"/>
                  </a:cubicBezTo>
                  <a:close/>
                  <a:moveTo>
                    <a:pt x="12425" y="1"/>
                  </a:moveTo>
                  <a:cubicBezTo>
                    <a:pt x="12343" y="1"/>
                    <a:pt x="12260" y="5"/>
                    <a:pt x="12176" y="12"/>
                  </a:cubicBezTo>
                  <a:cubicBezTo>
                    <a:pt x="10601" y="155"/>
                    <a:pt x="9359" y="1446"/>
                    <a:pt x="8938" y="2909"/>
                  </a:cubicBezTo>
                  <a:lnTo>
                    <a:pt x="8938" y="2909"/>
                  </a:lnTo>
                  <a:cubicBezTo>
                    <a:pt x="8302" y="2615"/>
                    <a:pt x="7583" y="2358"/>
                    <a:pt x="6891" y="2358"/>
                  </a:cubicBezTo>
                  <a:cubicBezTo>
                    <a:pt x="6393" y="2358"/>
                    <a:pt x="5910" y="2491"/>
                    <a:pt x="5481" y="2838"/>
                  </a:cubicBezTo>
                  <a:cubicBezTo>
                    <a:pt x="4618" y="3538"/>
                    <a:pt x="4474" y="4674"/>
                    <a:pt x="4717" y="5692"/>
                  </a:cubicBezTo>
                  <a:lnTo>
                    <a:pt x="4717" y="5692"/>
                  </a:lnTo>
                  <a:cubicBezTo>
                    <a:pt x="4400" y="5622"/>
                    <a:pt x="4069" y="5580"/>
                    <a:pt x="3742" y="5580"/>
                  </a:cubicBezTo>
                  <a:cubicBezTo>
                    <a:pt x="2920" y="5580"/>
                    <a:pt x="2127" y="5845"/>
                    <a:pt x="1649" y="6600"/>
                  </a:cubicBezTo>
                  <a:cubicBezTo>
                    <a:pt x="837" y="7883"/>
                    <a:pt x="1287" y="9503"/>
                    <a:pt x="2288" y="10516"/>
                  </a:cubicBezTo>
                  <a:lnTo>
                    <a:pt x="2288" y="10516"/>
                  </a:lnTo>
                  <a:cubicBezTo>
                    <a:pt x="957" y="10981"/>
                    <a:pt x="0" y="12258"/>
                    <a:pt x="664" y="13711"/>
                  </a:cubicBezTo>
                  <a:cubicBezTo>
                    <a:pt x="1324" y="15157"/>
                    <a:pt x="2931" y="15823"/>
                    <a:pt x="4446" y="15856"/>
                  </a:cubicBezTo>
                  <a:lnTo>
                    <a:pt x="4446" y="15856"/>
                  </a:lnTo>
                  <a:cubicBezTo>
                    <a:pt x="3572" y="17153"/>
                    <a:pt x="3515" y="18858"/>
                    <a:pt x="4724" y="20038"/>
                  </a:cubicBezTo>
                  <a:cubicBezTo>
                    <a:pt x="5288" y="20589"/>
                    <a:pt x="5937" y="20825"/>
                    <a:pt x="6590" y="20825"/>
                  </a:cubicBezTo>
                  <a:cubicBezTo>
                    <a:pt x="7367" y="20825"/>
                    <a:pt x="8150" y="20492"/>
                    <a:pt x="8807" y="19958"/>
                  </a:cubicBezTo>
                  <a:lnTo>
                    <a:pt x="8807" y="19958"/>
                  </a:lnTo>
                  <a:cubicBezTo>
                    <a:pt x="9191" y="21358"/>
                    <a:pt x="10219" y="22733"/>
                    <a:pt x="11738" y="22945"/>
                  </a:cubicBezTo>
                  <a:cubicBezTo>
                    <a:pt x="11853" y="22961"/>
                    <a:pt x="11966" y="22969"/>
                    <a:pt x="12077" y="22969"/>
                  </a:cubicBezTo>
                  <a:cubicBezTo>
                    <a:pt x="13487" y="22969"/>
                    <a:pt x="14600" y="21733"/>
                    <a:pt x="15087" y="20469"/>
                  </a:cubicBezTo>
                  <a:lnTo>
                    <a:pt x="15087" y="20469"/>
                  </a:lnTo>
                  <a:cubicBezTo>
                    <a:pt x="15747" y="21040"/>
                    <a:pt x="16621" y="21443"/>
                    <a:pt x="17468" y="21443"/>
                  </a:cubicBezTo>
                  <a:cubicBezTo>
                    <a:pt x="18092" y="21443"/>
                    <a:pt x="18701" y="21225"/>
                    <a:pt x="19199" y="20693"/>
                  </a:cubicBezTo>
                  <a:cubicBezTo>
                    <a:pt x="20340" y="19476"/>
                    <a:pt x="19712" y="17553"/>
                    <a:pt x="18950" y="16227"/>
                  </a:cubicBezTo>
                  <a:lnTo>
                    <a:pt x="18950" y="16227"/>
                  </a:lnTo>
                  <a:cubicBezTo>
                    <a:pt x="19152" y="16250"/>
                    <a:pt x="19355" y="16262"/>
                    <a:pt x="19557" y="16262"/>
                  </a:cubicBezTo>
                  <a:cubicBezTo>
                    <a:pt x="20761" y="16262"/>
                    <a:pt x="21931" y="15832"/>
                    <a:pt x="22512" y="14645"/>
                  </a:cubicBezTo>
                  <a:cubicBezTo>
                    <a:pt x="23225" y="13183"/>
                    <a:pt x="22279" y="11900"/>
                    <a:pt x="21055" y="11156"/>
                  </a:cubicBezTo>
                  <a:lnTo>
                    <a:pt x="21055" y="11156"/>
                  </a:lnTo>
                  <a:cubicBezTo>
                    <a:pt x="22493" y="10373"/>
                    <a:pt x="23495" y="9138"/>
                    <a:pt x="22628" y="7443"/>
                  </a:cubicBezTo>
                  <a:cubicBezTo>
                    <a:pt x="21924" y="6071"/>
                    <a:pt x="20525" y="5350"/>
                    <a:pt x="19050" y="5350"/>
                  </a:cubicBezTo>
                  <a:cubicBezTo>
                    <a:pt x="18959" y="5350"/>
                    <a:pt x="18868" y="5353"/>
                    <a:pt x="18776" y="5358"/>
                  </a:cubicBezTo>
                  <a:lnTo>
                    <a:pt x="18776" y="5358"/>
                  </a:lnTo>
                  <a:cubicBezTo>
                    <a:pt x="19063" y="4255"/>
                    <a:pt x="18882" y="2986"/>
                    <a:pt x="17925" y="2248"/>
                  </a:cubicBezTo>
                  <a:cubicBezTo>
                    <a:pt x="17502" y="1925"/>
                    <a:pt x="17018" y="1786"/>
                    <a:pt x="16526" y="1786"/>
                  </a:cubicBezTo>
                  <a:cubicBezTo>
                    <a:pt x="16020" y="1786"/>
                    <a:pt x="15507" y="1933"/>
                    <a:pt x="15049" y="2174"/>
                  </a:cubicBezTo>
                  <a:lnTo>
                    <a:pt x="15049" y="2174"/>
                  </a:lnTo>
                  <a:cubicBezTo>
                    <a:pt x="14766" y="945"/>
                    <a:pt x="13718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231190" y="1606441"/>
              <a:ext cx="1886652" cy="1440300"/>
            </a:xfrm>
            <a:custGeom>
              <a:avLst/>
              <a:gdLst/>
              <a:ahLst/>
              <a:cxnLst/>
              <a:rect l="l" t="t" r="r" b="b"/>
              <a:pathLst>
                <a:path w="21523" h="16431" extrusionOk="0">
                  <a:moveTo>
                    <a:pt x="10536" y="1"/>
                  </a:moveTo>
                  <a:cubicBezTo>
                    <a:pt x="8639" y="1"/>
                    <a:pt x="6708" y="780"/>
                    <a:pt x="5095" y="2635"/>
                  </a:cubicBezTo>
                  <a:lnTo>
                    <a:pt x="5095" y="2635"/>
                  </a:lnTo>
                  <a:cubicBezTo>
                    <a:pt x="5108" y="2619"/>
                    <a:pt x="5115" y="2611"/>
                    <a:pt x="5115" y="2611"/>
                  </a:cubicBezTo>
                  <a:lnTo>
                    <a:pt x="5115" y="2611"/>
                  </a:lnTo>
                  <a:cubicBezTo>
                    <a:pt x="5115" y="2611"/>
                    <a:pt x="5091" y="2638"/>
                    <a:pt x="5036" y="2703"/>
                  </a:cubicBezTo>
                  <a:lnTo>
                    <a:pt x="5036" y="2703"/>
                  </a:lnTo>
                  <a:cubicBezTo>
                    <a:pt x="5024" y="2717"/>
                    <a:pt x="5012" y="2731"/>
                    <a:pt x="5001" y="2745"/>
                  </a:cubicBezTo>
                  <a:cubicBezTo>
                    <a:pt x="4997" y="2749"/>
                    <a:pt x="4994" y="2753"/>
                    <a:pt x="4991" y="2757"/>
                  </a:cubicBezTo>
                  <a:lnTo>
                    <a:pt x="4991" y="2757"/>
                  </a:lnTo>
                  <a:cubicBezTo>
                    <a:pt x="4616" y="3201"/>
                    <a:pt x="4488" y="3353"/>
                    <a:pt x="4488" y="3353"/>
                  </a:cubicBezTo>
                  <a:cubicBezTo>
                    <a:pt x="4489" y="3353"/>
                    <a:pt x="4710" y="3092"/>
                    <a:pt x="4889" y="2879"/>
                  </a:cubicBezTo>
                  <a:lnTo>
                    <a:pt x="4889" y="2879"/>
                  </a:lnTo>
                  <a:cubicBezTo>
                    <a:pt x="0" y="8881"/>
                    <a:pt x="5440" y="16431"/>
                    <a:pt x="11252" y="16431"/>
                  </a:cubicBezTo>
                  <a:cubicBezTo>
                    <a:pt x="13393" y="16431"/>
                    <a:pt x="15585" y="15407"/>
                    <a:pt x="17330" y="12903"/>
                  </a:cubicBezTo>
                  <a:cubicBezTo>
                    <a:pt x="21522" y="6891"/>
                    <a:pt x="16177" y="1"/>
                    <a:pt x="10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30167" y="1586631"/>
              <a:ext cx="1506219" cy="1480360"/>
            </a:xfrm>
            <a:custGeom>
              <a:avLst/>
              <a:gdLst/>
              <a:ahLst/>
              <a:cxnLst/>
              <a:rect l="l" t="t" r="r" b="b"/>
              <a:pathLst>
                <a:path w="17183" h="16888" extrusionOk="0">
                  <a:moveTo>
                    <a:pt x="8266" y="462"/>
                  </a:moveTo>
                  <a:cubicBezTo>
                    <a:pt x="9079" y="462"/>
                    <a:pt x="9892" y="607"/>
                    <a:pt x="10667" y="879"/>
                  </a:cubicBezTo>
                  <a:cubicBezTo>
                    <a:pt x="13718" y="1948"/>
                    <a:pt x="16138" y="4904"/>
                    <a:pt x="16318" y="8168"/>
                  </a:cubicBezTo>
                  <a:cubicBezTo>
                    <a:pt x="16507" y="11594"/>
                    <a:pt x="14026" y="15258"/>
                    <a:pt x="10685" y="16195"/>
                  </a:cubicBezTo>
                  <a:cubicBezTo>
                    <a:pt x="10124" y="16351"/>
                    <a:pt x="9558" y="16425"/>
                    <a:pt x="8997" y="16425"/>
                  </a:cubicBezTo>
                  <a:cubicBezTo>
                    <a:pt x="6620" y="16425"/>
                    <a:pt x="4323" y="15112"/>
                    <a:pt x="2828" y="13262"/>
                  </a:cubicBezTo>
                  <a:cubicBezTo>
                    <a:pt x="421" y="10276"/>
                    <a:pt x="410" y="6312"/>
                    <a:pt x="2746" y="3318"/>
                  </a:cubicBezTo>
                  <a:lnTo>
                    <a:pt x="2746" y="3318"/>
                  </a:lnTo>
                  <a:cubicBezTo>
                    <a:pt x="3675" y="2266"/>
                    <a:pt x="4685" y="1340"/>
                    <a:pt x="6043" y="849"/>
                  </a:cubicBezTo>
                  <a:cubicBezTo>
                    <a:pt x="6762" y="586"/>
                    <a:pt x="7514" y="462"/>
                    <a:pt x="8266" y="462"/>
                  </a:cubicBezTo>
                  <a:close/>
                  <a:moveTo>
                    <a:pt x="8252" y="1"/>
                  </a:moveTo>
                  <a:cubicBezTo>
                    <a:pt x="7748" y="1"/>
                    <a:pt x="7243" y="53"/>
                    <a:pt x="6744" y="164"/>
                  </a:cubicBezTo>
                  <a:cubicBezTo>
                    <a:pt x="5116" y="525"/>
                    <a:pt x="3874" y="1454"/>
                    <a:pt x="2777" y="2607"/>
                  </a:cubicBezTo>
                  <a:lnTo>
                    <a:pt x="2777" y="2607"/>
                  </a:lnTo>
                  <a:cubicBezTo>
                    <a:pt x="2743" y="2618"/>
                    <a:pt x="2709" y="2640"/>
                    <a:pt x="2679" y="2675"/>
                  </a:cubicBezTo>
                  <a:cubicBezTo>
                    <a:pt x="2666" y="2690"/>
                    <a:pt x="2653" y="2706"/>
                    <a:pt x="2640" y="2721"/>
                  </a:cubicBezTo>
                  <a:lnTo>
                    <a:pt x="2640" y="2721"/>
                  </a:lnTo>
                  <a:cubicBezTo>
                    <a:pt x="2617" y="2748"/>
                    <a:pt x="2595" y="2775"/>
                    <a:pt x="2572" y="2802"/>
                  </a:cubicBezTo>
                  <a:lnTo>
                    <a:pt x="2572" y="2802"/>
                  </a:lnTo>
                  <a:cubicBezTo>
                    <a:pt x="2570" y="2804"/>
                    <a:pt x="2569" y="2806"/>
                    <a:pt x="2567" y="2807"/>
                  </a:cubicBezTo>
                  <a:cubicBezTo>
                    <a:pt x="2567" y="2807"/>
                    <a:pt x="2567" y="2807"/>
                    <a:pt x="2567" y="2807"/>
                  </a:cubicBezTo>
                  <a:lnTo>
                    <a:pt x="2567" y="2807"/>
                  </a:lnTo>
                  <a:cubicBezTo>
                    <a:pt x="2567" y="2808"/>
                    <a:pt x="2566" y="2809"/>
                    <a:pt x="2565" y="2810"/>
                  </a:cubicBezTo>
                  <a:lnTo>
                    <a:pt x="2565" y="2810"/>
                  </a:lnTo>
                  <a:cubicBezTo>
                    <a:pt x="2558" y="2819"/>
                    <a:pt x="2550" y="2829"/>
                    <a:pt x="2542" y="2838"/>
                  </a:cubicBezTo>
                  <a:lnTo>
                    <a:pt x="2542" y="2838"/>
                  </a:lnTo>
                  <a:cubicBezTo>
                    <a:pt x="2398" y="3009"/>
                    <a:pt x="2255" y="3180"/>
                    <a:pt x="2110" y="3351"/>
                  </a:cubicBezTo>
                  <a:lnTo>
                    <a:pt x="2110" y="3351"/>
                  </a:lnTo>
                  <a:cubicBezTo>
                    <a:pt x="2092" y="3373"/>
                    <a:pt x="2073" y="3394"/>
                    <a:pt x="2055" y="3416"/>
                  </a:cubicBezTo>
                  <a:cubicBezTo>
                    <a:pt x="2013" y="3466"/>
                    <a:pt x="1996" y="3521"/>
                    <a:pt x="1997" y="3574"/>
                  </a:cubicBezTo>
                  <a:lnTo>
                    <a:pt x="1997" y="3574"/>
                  </a:lnTo>
                  <a:cubicBezTo>
                    <a:pt x="226" y="6225"/>
                    <a:pt x="1" y="9505"/>
                    <a:pt x="1654" y="12363"/>
                  </a:cubicBezTo>
                  <a:cubicBezTo>
                    <a:pt x="3137" y="14927"/>
                    <a:pt x="5958" y="16887"/>
                    <a:pt x="8973" y="16887"/>
                  </a:cubicBezTo>
                  <a:cubicBezTo>
                    <a:pt x="9189" y="16887"/>
                    <a:pt x="9407" y="16877"/>
                    <a:pt x="9625" y="16856"/>
                  </a:cubicBezTo>
                  <a:cubicBezTo>
                    <a:pt x="13257" y="16509"/>
                    <a:pt x="16257" y="13099"/>
                    <a:pt x="16723" y="9572"/>
                  </a:cubicBezTo>
                  <a:cubicBezTo>
                    <a:pt x="17182" y="6097"/>
                    <a:pt x="15130" y="2687"/>
                    <a:pt x="12120" y="1030"/>
                  </a:cubicBezTo>
                  <a:cubicBezTo>
                    <a:pt x="10934" y="376"/>
                    <a:pt x="9597" y="1"/>
                    <a:pt x="8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6501256" y="1809099"/>
              <a:ext cx="1353256" cy="1033307"/>
            </a:xfrm>
            <a:custGeom>
              <a:avLst/>
              <a:gdLst/>
              <a:ahLst/>
              <a:cxnLst/>
              <a:rect l="l" t="t" r="r" b="b"/>
              <a:pathLst>
                <a:path w="15438" h="11788" extrusionOk="0">
                  <a:moveTo>
                    <a:pt x="7557" y="1"/>
                  </a:moveTo>
                  <a:cubicBezTo>
                    <a:pt x="6196" y="1"/>
                    <a:pt x="4812" y="559"/>
                    <a:pt x="3655" y="1888"/>
                  </a:cubicBezTo>
                  <a:lnTo>
                    <a:pt x="3655" y="1888"/>
                  </a:lnTo>
                  <a:cubicBezTo>
                    <a:pt x="3663" y="1879"/>
                    <a:pt x="3667" y="1874"/>
                    <a:pt x="3667" y="1874"/>
                  </a:cubicBezTo>
                  <a:lnTo>
                    <a:pt x="3667" y="1874"/>
                  </a:lnTo>
                  <a:cubicBezTo>
                    <a:pt x="3667" y="1874"/>
                    <a:pt x="3651" y="1892"/>
                    <a:pt x="3613" y="1937"/>
                  </a:cubicBezTo>
                  <a:lnTo>
                    <a:pt x="3613" y="1937"/>
                  </a:lnTo>
                  <a:cubicBezTo>
                    <a:pt x="3604" y="1948"/>
                    <a:pt x="3594" y="1959"/>
                    <a:pt x="3585" y="1970"/>
                  </a:cubicBezTo>
                  <a:cubicBezTo>
                    <a:pt x="3582" y="1973"/>
                    <a:pt x="3580" y="1976"/>
                    <a:pt x="3577" y="1980"/>
                  </a:cubicBezTo>
                  <a:lnTo>
                    <a:pt x="3577" y="1980"/>
                  </a:lnTo>
                  <a:cubicBezTo>
                    <a:pt x="3310" y="2297"/>
                    <a:pt x="3218" y="2406"/>
                    <a:pt x="3218" y="2406"/>
                  </a:cubicBezTo>
                  <a:cubicBezTo>
                    <a:pt x="3218" y="2406"/>
                    <a:pt x="3374" y="2222"/>
                    <a:pt x="3502" y="2070"/>
                  </a:cubicBezTo>
                  <a:lnTo>
                    <a:pt x="3502" y="2070"/>
                  </a:lnTo>
                  <a:cubicBezTo>
                    <a:pt x="1" y="6375"/>
                    <a:pt x="3901" y="11787"/>
                    <a:pt x="8069" y="11787"/>
                  </a:cubicBezTo>
                  <a:cubicBezTo>
                    <a:pt x="9605" y="11787"/>
                    <a:pt x="11178" y="11052"/>
                    <a:pt x="12430" y="9256"/>
                  </a:cubicBezTo>
                  <a:cubicBezTo>
                    <a:pt x="15437" y="4944"/>
                    <a:pt x="11604" y="1"/>
                    <a:pt x="7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6637560" y="1789201"/>
              <a:ext cx="1092563" cy="1073366"/>
            </a:xfrm>
            <a:custGeom>
              <a:avLst/>
              <a:gdLst/>
              <a:ahLst/>
              <a:cxnLst/>
              <a:rect l="l" t="t" r="r" b="b"/>
              <a:pathLst>
                <a:path w="12464" h="12245" extrusionOk="0">
                  <a:moveTo>
                    <a:pt x="6086" y="469"/>
                  </a:moveTo>
                  <a:cubicBezTo>
                    <a:pt x="6593" y="469"/>
                    <a:pt x="7122" y="557"/>
                    <a:pt x="7672" y="746"/>
                  </a:cubicBezTo>
                  <a:cubicBezTo>
                    <a:pt x="9843" y="1494"/>
                    <a:pt x="11571" y="3585"/>
                    <a:pt x="11711" y="5903"/>
                  </a:cubicBezTo>
                  <a:cubicBezTo>
                    <a:pt x="11863" y="8365"/>
                    <a:pt x="10048" y="11032"/>
                    <a:pt x="7621" y="11645"/>
                  </a:cubicBezTo>
                  <a:cubicBezTo>
                    <a:pt x="7255" y="11738"/>
                    <a:pt x="6887" y="11781"/>
                    <a:pt x="6522" y="11781"/>
                  </a:cubicBezTo>
                  <a:cubicBezTo>
                    <a:pt x="4823" y="11781"/>
                    <a:pt x="3186" y="10838"/>
                    <a:pt x="2128" y="9511"/>
                  </a:cubicBezTo>
                  <a:cubicBezTo>
                    <a:pt x="451" y="7401"/>
                    <a:pt x="449" y="4646"/>
                    <a:pt x="2056" y="2534"/>
                  </a:cubicBezTo>
                  <a:lnTo>
                    <a:pt x="2056" y="2534"/>
                  </a:lnTo>
                  <a:cubicBezTo>
                    <a:pt x="3175" y="1299"/>
                    <a:pt x="4525" y="469"/>
                    <a:pt x="6086" y="469"/>
                  </a:cubicBezTo>
                  <a:close/>
                  <a:moveTo>
                    <a:pt x="5990" y="1"/>
                  </a:moveTo>
                  <a:cubicBezTo>
                    <a:pt x="5634" y="1"/>
                    <a:pt x="5278" y="37"/>
                    <a:pt x="4925" y="112"/>
                  </a:cubicBezTo>
                  <a:cubicBezTo>
                    <a:pt x="3741" y="367"/>
                    <a:pt x="2830" y="1039"/>
                    <a:pt x="2029" y="1877"/>
                  </a:cubicBezTo>
                  <a:lnTo>
                    <a:pt x="2029" y="1877"/>
                  </a:lnTo>
                  <a:cubicBezTo>
                    <a:pt x="2001" y="1889"/>
                    <a:pt x="1974" y="1909"/>
                    <a:pt x="1948" y="1939"/>
                  </a:cubicBezTo>
                  <a:cubicBezTo>
                    <a:pt x="1948" y="1939"/>
                    <a:pt x="1948" y="1939"/>
                    <a:pt x="1948" y="1939"/>
                  </a:cubicBezTo>
                  <a:lnTo>
                    <a:pt x="1948" y="1939"/>
                  </a:lnTo>
                  <a:cubicBezTo>
                    <a:pt x="1923" y="1968"/>
                    <a:pt x="1900" y="1995"/>
                    <a:pt x="1876" y="2024"/>
                  </a:cubicBezTo>
                  <a:lnTo>
                    <a:pt x="1876" y="2024"/>
                  </a:lnTo>
                  <a:cubicBezTo>
                    <a:pt x="1873" y="2027"/>
                    <a:pt x="1870" y="2030"/>
                    <a:pt x="1867" y="2034"/>
                  </a:cubicBezTo>
                  <a:cubicBezTo>
                    <a:pt x="1867" y="2034"/>
                    <a:pt x="1867" y="2034"/>
                    <a:pt x="1867" y="2034"/>
                  </a:cubicBezTo>
                  <a:lnTo>
                    <a:pt x="1867" y="2034"/>
                  </a:lnTo>
                  <a:cubicBezTo>
                    <a:pt x="1866" y="2035"/>
                    <a:pt x="1865" y="2036"/>
                    <a:pt x="1864" y="2038"/>
                  </a:cubicBezTo>
                  <a:lnTo>
                    <a:pt x="1864" y="2038"/>
                  </a:lnTo>
                  <a:cubicBezTo>
                    <a:pt x="1861" y="2040"/>
                    <a:pt x="1859" y="2043"/>
                    <a:pt x="1857" y="2045"/>
                  </a:cubicBezTo>
                  <a:lnTo>
                    <a:pt x="1857" y="2045"/>
                  </a:lnTo>
                  <a:cubicBezTo>
                    <a:pt x="1737" y="2187"/>
                    <a:pt x="1618" y="2328"/>
                    <a:pt x="1499" y="2470"/>
                  </a:cubicBezTo>
                  <a:cubicBezTo>
                    <a:pt x="1462" y="2514"/>
                    <a:pt x="1445" y="2563"/>
                    <a:pt x="1442" y="2610"/>
                  </a:cubicBezTo>
                  <a:lnTo>
                    <a:pt x="1442" y="2610"/>
                  </a:lnTo>
                  <a:cubicBezTo>
                    <a:pt x="167" y="4539"/>
                    <a:pt x="1" y="6903"/>
                    <a:pt x="1210" y="8980"/>
                  </a:cubicBezTo>
                  <a:cubicBezTo>
                    <a:pt x="2288" y="10834"/>
                    <a:pt x="4326" y="12244"/>
                    <a:pt x="6506" y="12244"/>
                  </a:cubicBezTo>
                  <a:cubicBezTo>
                    <a:pt x="6668" y="12244"/>
                    <a:pt x="6831" y="12236"/>
                    <a:pt x="6994" y="12220"/>
                  </a:cubicBezTo>
                  <a:cubicBezTo>
                    <a:pt x="9621" y="11967"/>
                    <a:pt x="11793" y="9500"/>
                    <a:pt x="12133" y="6947"/>
                  </a:cubicBezTo>
                  <a:cubicBezTo>
                    <a:pt x="12464" y="4455"/>
                    <a:pt x="11017" y="2006"/>
                    <a:pt x="8872" y="788"/>
                  </a:cubicBezTo>
                  <a:cubicBezTo>
                    <a:pt x="7992" y="289"/>
                    <a:pt x="6995" y="1"/>
                    <a:pt x="5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38"/>
          <p:cNvGrpSpPr/>
          <p:nvPr/>
        </p:nvGrpSpPr>
        <p:grpSpPr>
          <a:xfrm flipH="1">
            <a:off x="7387118" y="4104122"/>
            <a:ext cx="428376" cy="419495"/>
            <a:chOff x="7677352" y="774672"/>
            <a:chExt cx="428376" cy="419495"/>
          </a:xfrm>
        </p:grpSpPr>
        <p:grpSp>
          <p:nvGrpSpPr>
            <p:cNvPr id="645" name="Google Shape;645;p38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" name="Google Shape;649;p38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8"/>
          <p:cNvGrpSpPr/>
          <p:nvPr/>
        </p:nvGrpSpPr>
        <p:grpSpPr>
          <a:xfrm>
            <a:off x="573724" y="124110"/>
            <a:ext cx="822568" cy="830583"/>
            <a:chOff x="1033734" y="2299066"/>
            <a:chExt cx="789261" cy="796951"/>
          </a:xfrm>
        </p:grpSpPr>
        <p:sp>
          <p:nvSpPr>
            <p:cNvPr id="651" name="Google Shape;651;p38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281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Buscar en el navegador “github”</a:t>
            </a:r>
            <a:endParaRPr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7B499544-AFB1-4A64-971E-A11FB5770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4"/>
          <a:stretch/>
        </p:blipFill>
        <p:spPr>
          <a:xfrm>
            <a:off x="1151068" y="1021128"/>
            <a:ext cx="6841864" cy="3653422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158B61B4-9919-4E0E-B571-978AFA4B7BAB}"/>
              </a:ext>
            </a:extLst>
          </p:cNvPr>
          <p:cNvSpPr/>
          <p:nvPr/>
        </p:nvSpPr>
        <p:spPr>
          <a:xfrm>
            <a:off x="1878496" y="2276061"/>
            <a:ext cx="2474843" cy="37768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00A88F-8EC4-4389-A83F-671CB74C6AA8}"/>
              </a:ext>
            </a:extLst>
          </p:cNvPr>
          <p:cNvSpPr txBox="1"/>
          <p:nvPr/>
        </p:nvSpPr>
        <p:spPr>
          <a:xfrm>
            <a:off x="4278871" y="2014451"/>
            <a:ext cx="1833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Damos clic en el primero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6"/>
          <p:cNvSpPr txBox="1">
            <a:spLocks noGrp="1"/>
          </p:cNvSpPr>
          <p:nvPr>
            <p:ph type="title" idx="15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Abrimos el CMD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5D6BF4-3C50-4680-9A20-60FABFBC7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259912" y="1049051"/>
            <a:ext cx="6624176" cy="37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67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6"/>
          <p:cNvSpPr txBox="1">
            <a:spLocks noGrp="1"/>
          </p:cNvSpPr>
          <p:nvPr>
            <p:ph type="title" idx="15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de los comandos  1:</a:t>
            </a: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D6C10E-BAFD-4189-9D41-53CE965E5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325" b="6325"/>
          <a:stretch/>
        </p:blipFill>
        <p:spPr>
          <a:xfrm>
            <a:off x="1099468" y="817581"/>
            <a:ext cx="6945063" cy="390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3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6"/>
          <p:cNvSpPr txBox="1">
            <a:spLocks noGrp="1"/>
          </p:cNvSpPr>
          <p:nvPr>
            <p:ph type="title" idx="15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de los comandos  2: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22BBFB-ABBB-422C-ADB2-6219ED1D6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55"/>
          <a:stretch/>
        </p:blipFill>
        <p:spPr>
          <a:xfrm>
            <a:off x="1154056" y="1035917"/>
            <a:ext cx="6835887" cy="36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31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139B59D9-A93B-4845-A179-F2449AA7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1"/>
          <a:stretch/>
        </p:blipFill>
        <p:spPr>
          <a:xfrm>
            <a:off x="1161826" y="1032879"/>
            <a:ext cx="6820348" cy="36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56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6"/>
          <p:cNvSpPr txBox="1">
            <a:spLocks noGrp="1"/>
          </p:cNvSpPr>
          <p:nvPr>
            <p:ph type="title" idx="15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de los comandos 3: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652831-546F-4367-912D-B7BCA0C4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00" y="1381724"/>
            <a:ext cx="9150400" cy="258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54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6"/>
          <p:cNvGrpSpPr/>
          <p:nvPr/>
        </p:nvGrpSpPr>
        <p:grpSpPr>
          <a:xfrm rot="523224" flipH="1">
            <a:off x="8514726" y="2517561"/>
            <a:ext cx="627295" cy="633407"/>
            <a:chOff x="1033734" y="2299066"/>
            <a:chExt cx="789261" cy="796951"/>
          </a:xfrm>
        </p:grpSpPr>
        <p:sp>
          <p:nvSpPr>
            <p:cNvPr id="581" name="Google Shape;581;p36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6"/>
          <p:cNvSpPr txBox="1">
            <a:spLocks noGrp="1"/>
          </p:cNvSpPr>
          <p:nvPr>
            <p:ph type="title" idx="15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de los comandos 4: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9D759A-DED4-4D49-8F1A-088C9531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8731"/>
            <a:ext cx="9144000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18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"/>
          <p:cNvSpPr txBox="1">
            <a:spLocks noGrp="1"/>
          </p:cNvSpPr>
          <p:nvPr>
            <p:ph type="subTitle" idx="1"/>
          </p:nvPr>
        </p:nvSpPr>
        <p:spPr>
          <a:xfrm>
            <a:off x="1174013" y="1645919"/>
            <a:ext cx="6795900" cy="134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fontAlgn="base"/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1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–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version</a:t>
            </a:r>
            <a:r>
              <a:rPr lang="es-MX" sz="1400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MUESTRA LA VERSION DE GIT INSTALADA </a:t>
            </a:r>
          </a:p>
          <a:p>
            <a:pPr algn="l" fontAlgn="base"/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2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help</a:t>
            </a:r>
            <a:r>
              <a:rPr lang="es-MX" sz="1400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MUESTRA INFORMACION DE COMANDO QUE PUEDE UTILIZAR </a:t>
            </a:r>
          </a:p>
          <a:p>
            <a:pPr algn="l" fontAlgn="base"/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3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help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commit</a:t>
            </a:r>
            <a:r>
              <a:rPr lang="es-MX" sz="1400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MUESTRA LA INMFORMACION DE UN COMMANDO ESPECIFICO </a:t>
            </a:r>
          </a:p>
          <a:p>
            <a:pPr algn="l" fontAlgn="base"/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q</a:t>
            </a:r>
            <a:r>
              <a:rPr lang="es-MX" sz="1400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PARA SALIR DE LA INFO </a:t>
            </a:r>
          </a:p>
          <a:p>
            <a:pPr algn="l" fontAlgn="base"/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</a:p>
          <a:p>
            <a:pPr algn="l" fontAlgn="base"/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4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config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–global user.name “Alfredo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ramirez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”</a:t>
            </a:r>
            <a:r>
              <a:rPr lang="es-MX" sz="1400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CONFIGURAR USUARIO </a:t>
            </a:r>
          </a:p>
          <a:p>
            <a:pPr algn="l" fontAlgn="base"/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config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–global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user.email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“</a:t>
            </a:r>
            <a:r>
              <a:rPr lang="es-MX" sz="1400" b="1" u="none" strike="noStrike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  <a:hlinkClick r:id="rId3"/>
              </a:rPr>
              <a:t>alfreddo@mail.com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”</a:t>
            </a:r>
            <a:r>
              <a:rPr lang="es-MX" sz="1400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CONFIGURAR CORREO </a:t>
            </a:r>
          </a:p>
          <a:p>
            <a:pPr algn="l" fontAlgn="base"/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config</a:t>
            </a:r>
            <a:r>
              <a:rPr lang="es-MX" sz="1400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–global -e</a:t>
            </a:r>
            <a:r>
              <a:rPr lang="es-MX" sz="1400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PARA VERIFICAR LA CONFIGURACION </a:t>
            </a:r>
          </a:p>
          <a:p>
            <a:pPr fontAlgn="base"/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 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08" name="Google Shape;608;p37"/>
          <p:cNvGrpSpPr/>
          <p:nvPr/>
        </p:nvGrpSpPr>
        <p:grpSpPr>
          <a:xfrm>
            <a:off x="7917610" y="451102"/>
            <a:ext cx="805003" cy="707693"/>
            <a:chOff x="5324483" y="774682"/>
            <a:chExt cx="3701162" cy="3253759"/>
          </a:xfrm>
        </p:grpSpPr>
        <p:sp>
          <p:nvSpPr>
            <p:cNvPr id="609" name="Google Shape;609;p37"/>
            <p:cNvSpPr/>
            <p:nvPr/>
          </p:nvSpPr>
          <p:spPr>
            <a:xfrm>
              <a:off x="5324483" y="794141"/>
              <a:ext cx="3644887" cy="3214050"/>
            </a:xfrm>
            <a:custGeom>
              <a:avLst/>
              <a:gdLst/>
              <a:ahLst/>
              <a:cxnLst/>
              <a:rect l="l" t="t" r="r" b="b"/>
              <a:pathLst>
                <a:path w="41581" h="36666" extrusionOk="0">
                  <a:moveTo>
                    <a:pt x="17975" y="1"/>
                  </a:moveTo>
                  <a:cubicBezTo>
                    <a:pt x="16197" y="1"/>
                    <a:pt x="14415" y="552"/>
                    <a:pt x="12980" y="1604"/>
                  </a:cubicBezTo>
                  <a:cubicBezTo>
                    <a:pt x="12419" y="2016"/>
                    <a:pt x="11904" y="2503"/>
                    <a:pt x="11520" y="3083"/>
                  </a:cubicBezTo>
                  <a:cubicBezTo>
                    <a:pt x="10535" y="4567"/>
                    <a:pt x="10493" y="6507"/>
                    <a:pt x="10912" y="8238"/>
                  </a:cubicBezTo>
                  <a:cubicBezTo>
                    <a:pt x="11007" y="8625"/>
                    <a:pt x="11124" y="9005"/>
                    <a:pt x="11259" y="9377"/>
                  </a:cubicBezTo>
                  <a:cubicBezTo>
                    <a:pt x="10329" y="9088"/>
                    <a:pt x="9365" y="8913"/>
                    <a:pt x="8391" y="8874"/>
                  </a:cubicBezTo>
                  <a:cubicBezTo>
                    <a:pt x="8243" y="8868"/>
                    <a:pt x="8095" y="8865"/>
                    <a:pt x="7946" y="8865"/>
                  </a:cubicBezTo>
                  <a:cubicBezTo>
                    <a:pt x="6742" y="8865"/>
                    <a:pt x="5530" y="9073"/>
                    <a:pt x="4448" y="9596"/>
                  </a:cubicBezTo>
                  <a:cubicBezTo>
                    <a:pt x="1464" y="11033"/>
                    <a:pt x="1" y="14914"/>
                    <a:pt x="1117" y="18031"/>
                  </a:cubicBezTo>
                  <a:cubicBezTo>
                    <a:pt x="1986" y="20463"/>
                    <a:pt x="4257" y="22247"/>
                    <a:pt x="6779" y="22778"/>
                  </a:cubicBezTo>
                  <a:cubicBezTo>
                    <a:pt x="6214" y="23614"/>
                    <a:pt x="5841" y="24579"/>
                    <a:pt x="5801" y="25583"/>
                  </a:cubicBezTo>
                  <a:cubicBezTo>
                    <a:pt x="5775" y="26254"/>
                    <a:pt x="5894" y="26922"/>
                    <a:pt x="6109" y="27556"/>
                  </a:cubicBezTo>
                  <a:cubicBezTo>
                    <a:pt x="7022" y="30255"/>
                    <a:pt x="9827" y="32139"/>
                    <a:pt x="12650" y="32139"/>
                  </a:cubicBezTo>
                  <a:cubicBezTo>
                    <a:pt x="13075" y="32139"/>
                    <a:pt x="13500" y="32096"/>
                    <a:pt x="13919" y="32007"/>
                  </a:cubicBezTo>
                  <a:cubicBezTo>
                    <a:pt x="15014" y="31776"/>
                    <a:pt x="16020" y="31239"/>
                    <a:pt x="16854" y="30500"/>
                  </a:cubicBezTo>
                  <a:cubicBezTo>
                    <a:pt x="17362" y="32282"/>
                    <a:pt x="18580" y="33840"/>
                    <a:pt x="20083" y="34942"/>
                  </a:cubicBezTo>
                  <a:cubicBezTo>
                    <a:pt x="21553" y="36022"/>
                    <a:pt x="23420" y="36665"/>
                    <a:pt x="25229" y="36665"/>
                  </a:cubicBezTo>
                  <a:cubicBezTo>
                    <a:pt x="26600" y="36665"/>
                    <a:pt x="27938" y="36296"/>
                    <a:pt x="29046" y="35468"/>
                  </a:cubicBezTo>
                  <a:cubicBezTo>
                    <a:pt x="30872" y="34104"/>
                    <a:pt x="31767" y="31702"/>
                    <a:pt x="31599" y="29426"/>
                  </a:cubicBezTo>
                  <a:cubicBezTo>
                    <a:pt x="31553" y="28783"/>
                    <a:pt x="31424" y="28152"/>
                    <a:pt x="31236" y="27537"/>
                  </a:cubicBezTo>
                  <a:lnTo>
                    <a:pt x="31236" y="27537"/>
                  </a:lnTo>
                  <a:cubicBezTo>
                    <a:pt x="32170" y="27776"/>
                    <a:pt x="33127" y="27919"/>
                    <a:pt x="34085" y="27919"/>
                  </a:cubicBezTo>
                  <a:cubicBezTo>
                    <a:pt x="34443" y="27919"/>
                    <a:pt x="34801" y="27899"/>
                    <a:pt x="35158" y="27856"/>
                  </a:cubicBezTo>
                  <a:cubicBezTo>
                    <a:pt x="36942" y="27642"/>
                    <a:pt x="38697" y="26834"/>
                    <a:pt x="39838" y="25443"/>
                  </a:cubicBezTo>
                  <a:cubicBezTo>
                    <a:pt x="41420" y="23516"/>
                    <a:pt x="41580" y="20553"/>
                    <a:pt x="40218" y="18469"/>
                  </a:cubicBezTo>
                  <a:cubicBezTo>
                    <a:pt x="39617" y="17546"/>
                    <a:pt x="38764" y="16808"/>
                    <a:pt x="37844" y="16205"/>
                  </a:cubicBezTo>
                  <a:cubicBezTo>
                    <a:pt x="36747" y="15487"/>
                    <a:pt x="35529" y="14949"/>
                    <a:pt x="34261" y="14621"/>
                  </a:cubicBezTo>
                  <a:cubicBezTo>
                    <a:pt x="34544" y="14350"/>
                    <a:pt x="34814" y="14068"/>
                    <a:pt x="35067" y="13768"/>
                  </a:cubicBezTo>
                  <a:cubicBezTo>
                    <a:pt x="36947" y="11550"/>
                    <a:pt x="37807" y="8276"/>
                    <a:pt x="36551" y="5652"/>
                  </a:cubicBezTo>
                  <a:cubicBezTo>
                    <a:pt x="35804" y="4089"/>
                    <a:pt x="34345" y="2885"/>
                    <a:pt x="32671" y="2445"/>
                  </a:cubicBezTo>
                  <a:cubicBezTo>
                    <a:pt x="32178" y="2316"/>
                    <a:pt x="31678" y="2255"/>
                    <a:pt x="31179" y="2255"/>
                  </a:cubicBezTo>
                  <a:cubicBezTo>
                    <a:pt x="29083" y="2255"/>
                    <a:pt x="27007" y="3329"/>
                    <a:pt x="25557" y="4930"/>
                  </a:cubicBezTo>
                  <a:cubicBezTo>
                    <a:pt x="24637" y="2920"/>
                    <a:pt x="22912" y="1273"/>
                    <a:pt x="20835" y="505"/>
                  </a:cubicBezTo>
                  <a:cubicBezTo>
                    <a:pt x="19921" y="166"/>
                    <a:pt x="18948" y="1"/>
                    <a:pt x="1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5338946" y="774682"/>
              <a:ext cx="3686699" cy="3253759"/>
            </a:xfrm>
            <a:custGeom>
              <a:avLst/>
              <a:gdLst/>
              <a:ahLst/>
              <a:cxnLst/>
              <a:rect l="l" t="t" r="r" b="b"/>
              <a:pathLst>
                <a:path w="42058" h="37119" extrusionOk="0">
                  <a:moveTo>
                    <a:pt x="17756" y="458"/>
                  </a:moveTo>
                  <a:cubicBezTo>
                    <a:pt x="20918" y="458"/>
                    <a:pt x="23790" y="2337"/>
                    <a:pt x="25191" y="5269"/>
                  </a:cubicBezTo>
                  <a:cubicBezTo>
                    <a:pt x="25228" y="5344"/>
                    <a:pt x="25309" y="5381"/>
                    <a:pt x="25389" y="5381"/>
                  </a:cubicBezTo>
                  <a:cubicBezTo>
                    <a:pt x="25451" y="5381"/>
                    <a:pt x="25513" y="5359"/>
                    <a:pt x="25554" y="5315"/>
                  </a:cubicBezTo>
                  <a:cubicBezTo>
                    <a:pt x="27019" y="3752"/>
                    <a:pt x="29080" y="2757"/>
                    <a:pt x="31092" y="2757"/>
                  </a:cubicBezTo>
                  <a:cubicBezTo>
                    <a:pt x="32625" y="2757"/>
                    <a:pt x="34128" y="3334"/>
                    <a:pt x="35317" y="4677"/>
                  </a:cubicBezTo>
                  <a:cubicBezTo>
                    <a:pt x="38005" y="7713"/>
                    <a:pt x="36533" y="12148"/>
                    <a:pt x="33934" y="14680"/>
                  </a:cubicBezTo>
                  <a:cubicBezTo>
                    <a:pt x="33808" y="14801"/>
                    <a:pt x="33868" y="15019"/>
                    <a:pt x="34034" y="15064"/>
                  </a:cubicBezTo>
                  <a:cubicBezTo>
                    <a:pt x="37728" y="16077"/>
                    <a:pt x="41567" y="18933"/>
                    <a:pt x="40595" y="23231"/>
                  </a:cubicBezTo>
                  <a:cubicBezTo>
                    <a:pt x="39846" y="26548"/>
                    <a:pt x="36784" y="27849"/>
                    <a:pt x="33730" y="27849"/>
                  </a:cubicBezTo>
                  <a:cubicBezTo>
                    <a:pt x="32844" y="27849"/>
                    <a:pt x="31959" y="27739"/>
                    <a:pt x="31131" y="27538"/>
                  </a:cubicBezTo>
                  <a:cubicBezTo>
                    <a:pt x="31112" y="27533"/>
                    <a:pt x="31093" y="27531"/>
                    <a:pt x="31074" y="27531"/>
                  </a:cubicBezTo>
                  <a:cubicBezTo>
                    <a:pt x="30928" y="27531"/>
                    <a:pt x="30803" y="27667"/>
                    <a:pt x="30847" y="27819"/>
                  </a:cubicBezTo>
                  <a:cubicBezTo>
                    <a:pt x="31953" y="31628"/>
                    <a:pt x="30186" y="36119"/>
                    <a:pt x="25869" y="36608"/>
                  </a:cubicBezTo>
                  <a:cubicBezTo>
                    <a:pt x="25588" y="36640"/>
                    <a:pt x="25306" y="36656"/>
                    <a:pt x="25025" y="36656"/>
                  </a:cubicBezTo>
                  <a:cubicBezTo>
                    <a:pt x="21425" y="36656"/>
                    <a:pt x="17972" y="34103"/>
                    <a:pt x="16913" y="30662"/>
                  </a:cubicBezTo>
                  <a:cubicBezTo>
                    <a:pt x="16879" y="30553"/>
                    <a:pt x="16789" y="30496"/>
                    <a:pt x="16693" y="30496"/>
                  </a:cubicBezTo>
                  <a:cubicBezTo>
                    <a:pt x="16636" y="30496"/>
                    <a:pt x="16576" y="30517"/>
                    <a:pt x="16526" y="30559"/>
                  </a:cubicBezTo>
                  <a:cubicBezTo>
                    <a:pt x="15310" y="31586"/>
                    <a:pt x="13862" y="32097"/>
                    <a:pt x="12401" y="32097"/>
                  </a:cubicBezTo>
                  <a:cubicBezTo>
                    <a:pt x="11140" y="32097"/>
                    <a:pt x="9869" y="31716"/>
                    <a:pt x="8729" y="30960"/>
                  </a:cubicBezTo>
                  <a:cubicBezTo>
                    <a:pt x="6086" y="29203"/>
                    <a:pt x="5037" y="25872"/>
                    <a:pt x="6815" y="23117"/>
                  </a:cubicBezTo>
                  <a:cubicBezTo>
                    <a:pt x="6894" y="22995"/>
                    <a:pt x="6817" y="22809"/>
                    <a:pt x="6678" y="22776"/>
                  </a:cubicBezTo>
                  <a:cubicBezTo>
                    <a:pt x="3782" y="22115"/>
                    <a:pt x="1203" y="19874"/>
                    <a:pt x="852" y="16808"/>
                  </a:cubicBezTo>
                  <a:cubicBezTo>
                    <a:pt x="535" y="14079"/>
                    <a:pt x="1935" y="11272"/>
                    <a:pt x="4399" y="10016"/>
                  </a:cubicBezTo>
                  <a:cubicBezTo>
                    <a:pt x="5474" y="9529"/>
                    <a:pt x="6621" y="9321"/>
                    <a:pt x="7775" y="9321"/>
                  </a:cubicBezTo>
                  <a:cubicBezTo>
                    <a:pt x="8872" y="9321"/>
                    <a:pt x="9976" y="9508"/>
                    <a:pt x="11033" y="9823"/>
                  </a:cubicBezTo>
                  <a:cubicBezTo>
                    <a:pt x="11052" y="9829"/>
                    <a:pt x="11071" y="9831"/>
                    <a:pt x="11090" y="9831"/>
                  </a:cubicBezTo>
                  <a:cubicBezTo>
                    <a:pt x="11233" y="9831"/>
                    <a:pt x="11369" y="9687"/>
                    <a:pt x="11318" y="9538"/>
                  </a:cubicBezTo>
                  <a:cubicBezTo>
                    <a:pt x="10672" y="7705"/>
                    <a:pt x="10395" y="5593"/>
                    <a:pt x="11329" y="3804"/>
                  </a:cubicBezTo>
                  <a:cubicBezTo>
                    <a:pt x="12233" y="2068"/>
                    <a:pt x="14259" y="1011"/>
                    <a:pt x="16107" y="629"/>
                  </a:cubicBezTo>
                  <a:cubicBezTo>
                    <a:pt x="16661" y="514"/>
                    <a:pt x="17213" y="458"/>
                    <a:pt x="17756" y="458"/>
                  </a:cubicBezTo>
                  <a:close/>
                  <a:moveTo>
                    <a:pt x="17736" y="1"/>
                  </a:moveTo>
                  <a:cubicBezTo>
                    <a:pt x="17066" y="1"/>
                    <a:pt x="16386" y="80"/>
                    <a:pt x="15706" y="244"/>
                  </a:cubicBezTo>
                  <a:cubicBezTo>
                    <a:pt x="13828" y="701"/>
                    <a:pt x="11867" y="1821"/>
                    <a:pt x="10931" y="3571"/>
                  </a:cubicBezTo>
                  <a:cubicBezTo>
                    <a:pt x="9991" y="5325"/>
                    <a:pt x="10160" y="7413"/>
                    <a:pt x="10740" y="9262"/>
                  </a:cubicBezTo>
                  <a:lnTo>
                    <a:pt x="10740" y="9262"/>
                  </a:lnTo>
                  <a:cubicBezTo>
                    <a:pt x="9776" y="9009"/>
                    <a:pt x="8785" y="8865"/>
                    <a:pt x="7800" y="8865"/>
                  </a:cubicBezTo>
                  <a:cubicBezTo>
                    <a:pt x="6567" y="8865"/>
                    <a:pt x="5343" y="9090"/>
                    <a:pt x="4189" y="9608"/>
                  </a:cubicBezTo>
                  <a:lnTo>
                    <a:pt x="4189" y="9608"/>
                  </a:lnTo>
                  <a:cubicBezTo>
                    <a:pt x="4181" y="9611"/>
                    <a:pt x="4174" y="9614"/>
                    <a:pt x="4166" y="9618"/>
                  </a:cubicBezTo>
                  <a:cubicBezTo>
                    <a:pt x="4166" y="9618"/>
                    <a:pt x="4166" y="9618"/>
                    <a:pt x="4166" y="9618"/>
                  </a:cubicBezTo>
                  <a:lnTo>
                    <a:pt x="4166" y="9618"/>
                  </a:lnTo>
                  <a:cubicBezTo>
                    <a:pt x="4159" y="9621"/>
                    <a:pt x="4152" y="9625"/>
                    <a:pt x="4145" y="9629"/>
                  </a:cubicBezTo>
                  <a:lnTo>
                    <a:pt x="4145" y="9629"/>
                  </a:lnTo>
                  <a:cubicBezTo>
                    <a:pt x="1473" y="11002"/>
                    <a:pt x="0" y="14103"/>
                    <a:pt x="421" y="17056"/>
                  </a:cubicBezTo>
                  <a:cubicBezTo>
                    <a:pt x="857" y="20107"/>
                    <a:pt x="3369" y="22379"/>
                    <a:pt x="6255" y="23147"/>
                  </a:cubicBezTo>
                  <a:lnTo>
                    <a:pt x="6255" y="23147"/>
                  </a:lnTo>
                  <a:cubicBezTo>
                    <a:pt x="4617" y="25983"/>
                    <a:pt x="5658" y="29332"/>
                    <a:pt x="8289" y="31216"/>
                  </a:cubicBezTo>
                  <a:cubicBezTo>
                    <a:pt x="9540" y="32110"/>
                    <a:pt x="10963" y="32554"/>
                    <a:pt x="12377" y="32554"/>
                  </a:cubicBezTo>
                  <a:cubicBezTo>
                    <a:pt x="13853" y="32554"/>
                    <a:pt x="15320" y="32071"/>
                    <a:pt x="16575" y="31109"/>
                  </a:cubicBezTo>
                  <a:lnTo>
                    <a:pt x="16575" y="31109"/>
                  </a:lnTo>
                  <a:cubicBezTo>
                    <a:pt x="17801" y="34573"/>
                    <a:pt x="21333" y="37118"/>
                    <a:pt x="25015" y="37118"/>
                  </a:cubicBezTo>
                  <a:cubicBezTo>
                    <a:pt x="25374" y="37118"/>
                    <a:pt x="25735" y="37094"/>
                    <a:pt x="26095" y="37044"/>
                  </a:cubicBezTo>
                  <a:cubicBezTo>
                    <a:pt x="30451" y="36441"/>
                    <a:pt x="32340" y="31992"/>
                    <a:pt x="31390" y="28068"/>
                  </a:cubicBezTo>
                  <a:lnTo>
                    <a:pt x="31390" y="28068"/>
                  </a:lnTo>
                  <a:cubicBezTo>
                    <a:pt x="32142" y="28224"/>
                    <a:pt x="32927" y="28307"/>
                    <a:pt x="33712" y="28307"/>
                  </a:cubicBezTo>
                  <a:cubicBezTo>
                    <a:pt x="36972" y="28307"/>
                    <a:pt x="40228" y="26881"/>
                    <a:pt x="41040" y="23352"/>
                  </a:cubicBezTo>
                  <a:cubicBezTo>
                    <a:pt x="42057" y="18945"/>
                    <a:pt x="38351" y="15900"/>
                    <a:pt x="34533" y="14728"/>
                  </a:cubicBezTo>
                  <a:lnTo>
                    <a:pt x="34533" y="14728"/>
                  </a:lnTo>
                  <a:cubicBezTo>
                    <a:pt x="37142" y="11976"/>
                    <a:pt x="38409" y="7468"/>
                    <a:pt x="35643" y="4351"/>
                  </a:cubicBezTo>
                  <a:cubicBezTo>
                    <a:pt x="34372" y="2917"/>
                    <a:pt x="32752" y="2298"/>
                    <a:pt x="31102" y="2298"/>
                  </a:cubicBezTo>
                  <a:cubicBezTo>
                    <a:pt x="29067" y="2298"/>
                    <a:pt x="26985" y="3240"/>
                    <a:pt x="25452" y="4760"/>
                  </a:cubicBezTo>
                  <a:lnTo>
                    <a:pt x="25452" y="4760"/>
                  </a:lnTo>
                  <a:cubicBezTo>
                    <a:pt x="23925" y="1823"/>
                    <a:pt x="20952" y="1"/>
                    <a:pt x="17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149407" y="1358552"/>
              <a:ext cx="1995786" cy="1973170"/>
            </a:xfrm>
            <a:custGeom>
              <a:avLst/>
              <a:gdLst/>
              <a:ahLst/>
              <a:cxnLst/>
              <a:rect l="l" t="t" r="r" b="b"/>
              <a:pathLst>
                <a:path w="22768" h="22510" extrusionOk="0">
                  <a:moveTo>
                    <a:pt x="12104" y="1"/>
                  </a:moveTo>
                  <a:cubicBezTo>
                    <a:pt x="11931" y="1"/>
                    <a:pt x="11752" y="19"/>
                    <a:pt x="11571" y="59"/>
                  </a:cubicBezTo>
                  <a:cubicBezTo>
                    <a:pt x="10462" y="301"/>
                    <a:pt x="9512" y="1126"/>
                    <a:pt x="9032" y="2144"/>
                  </a:cubicBezTo>
                  <a:cubicBezTo>
                    <a:pt x="8911" y="2402"/>
                    <a:pt x="8817" y="2701"/>
                    <a:pt x="8764" y="3008"/>
                  </a:cubicBezTo>
                  <a:cubicBezTo>
                    <a:pt x="8761" y="3008"/>
                    <a:pt x="8759" y="3006"/>
                    <a:pt x="8755" y="3003"/>
                  </a:cubicBezTo>
                  <a:cubicBezTo>
                    <a:pt x="8105" y="2697"/>
                    <a:pt x="7311" y="2352"/>
                    <a:pt x="6554" y="2352"/>
                  </a:cubicBezTo>
                  <a:cubicBezTo>
                    <a:pt x="6178" y="2352"/>
                    <a:pt x="5812" y="2437"/>
                    <a:pt x="5477" y="2654"/>
                  </a:cubicBezTo>
                  <a:cubicBezTo>
                    <a:pt x="4450" y="3325"/>
                    <a:pt x="4294" y="4678"/>
                    <a:pt x="4724" y="5787"/>
                  </a:cubicBezTo>
                  <a:cubicBezTo>
                    <a:pt x="4295" y="5648"/>
                    <a:pt x="3850" y="5569"/>
                    <a:pt x="3425" y="5569"/>
                  </a:cubicBezTo>
                  <a:cubicBezTo>
                    <a:pt x="2390" y="5569"/>
                    <a:pt x="1476" y="6039"/>
                    <a:pt x="1212" y="7254"/>
                  </a:cubicBezTo>
                  <a:cubicBezTo>
                    <a:pt x="937" y="8517"/>
                    <a:pt x="1494" y="9707"/>
                    <a:pt x="2423" y="10397"/>
                  </a:cubicBezTo>
                  <a:cubicBezTo>
                    <a:pt x="2125" y="10446"/>
                    <a:pt x="1831" y="10537"/>
                    <a:pt x="1550" y="10686"/>
                  </a:cubicBezTo>
                  <a:cubicBezTo>
                    <a:pt x="411" y="11282"/>
                    <a:pt x="0" y="12519"/>
                    <a:pt x="676" y="13637"/>
                  </a:cubicBezTo>
                  <a:cubicBezTo>
                    <a:pt x="1314" y="14693"/>
                    <a:pt x="2565" y="15300"/>
                    <a:pt x="3770" y="15398"/>
                  </a:cubicBezTo>
                  <a:cubicBezTo>
                    <a:pt x="3863" y="15406"/>
                    <a:pt x="3969" y="15410"/>
                    <a:pt x="4084" y="15410"/>
                  </a:cubicBezTo>
                  <a:cubicBezTo>
                    <a:pt x="4240" y="15410"/>
                    <a:pt x="4412" y="15402"/>
                    <a:pt x="4592" y="15386"/>
                  </a:cubicBezTo>
                  <a:lnTo>
                    <a:pt x="4592" y="15386"/>
                  </a:lnTo>
                  <a:cubicBezTo>
                    <a:pt x="4196" y="15811"/>
                    <a:pt x="3893" y="16309"/>
                    <a:pt x="3758" y="16887"/>
                  </a:cubicBezTo>
                  <a:cubicBezTo>
                    <a:pt x="3502" y="17979"/>
                    <a:pt x="3891" y="19130"/>
                    <a:pt x="4769" y="19833"/>
                  </a:cubicBezTo>
                  <a:cubicBezTo>
                    <a:pt x="5260" y="20227"/>
                    <a:pt x="5787" y="20396"/>
                    <a:pt x="6309" y="20396"/>
                  </a:cubicBezTo>
                  <a:cubicBezTo>
                    <a:pt x="7153" y="20396"/>
                    <a:pt x="7981" y="19954"/>
                    <a:pt x="8615" y="19302"/>
                  </a:cubicBezTo>
                  <a:cubicBezTo>
                    <a:pt x="8833" y="20609"/>
                    <a:pt x="9595" y="21799"/>
                    <a:pt x="10928" y="22349"/>
                  </a:cubicBezTo>
                  <a:cubicBezTo>
                    <a:pt x="11195" y="22460"/>
                    <a:pt x="11462" y="22510"/>
                    <a:pt x="11724" y="22510"/>
                  </a:cubicBezTo>
                  <a:cubicBezTo>
                    <a:pt x="12890" y="22510"/>
                    <a:pt x="13952" y="21518"/>
                    <a:pt x="14431" y="20476"/>
                  </a:cubicBezTo>
                  <a:cubicBezTo>
                    <a:pt x="14529" y="20266"/>
                    <a:pt x="14601" y="20048"/>
                    <a:pt x="14655" y="19826"/>
                  </a:cubicBezTo>
                  <a:cubicBezTo>
                    <a:pt x="14846" y="20036"/>
                    <a:pt x="15058" y="20229"/>
                    <a:pt x="15295" y="20399"/>
                  </a:cubicBezTo>
                  <a:cubicBezTo>
                    <a:pt x="15809" y="20767"/>
                    <a:pt x="16441" y="20986"/>
                    <a:pt x="17060" y="20986"/>
                  </a:cubicBezTo>
                  <a:cubicBezTo>
                    <a:pt x="17664" y="20986"/>
                    <a:pt x="18254" y="20778"/>
                    <a:pt x="18708" y="20301"/>
                  </a:cubicBezTo>
                  <a:cubicBezTo>
                    <a:pt x="19640" y="19323"/>
                    <a:pt x="19190" y="17664"/>
                    <a:pt x="18680" y="16586"/>
                  </a:cubicBezTo>
                  <a:cubicBezTo>
                    <a:pt x="18533" y="16276"/>
                    <a:pt x="18361" y="15978"/>
                    <a:pt x="18163" y="15694"/>
                  </a:cubicBezTo>
                  <a:lnTo>
                    <a:pt x="18163" y="15694"/>
                  </a:lnTo>
                  <a:cubicBezTo>
                    <a:pt x="18532" y="15778"/>
                    <a:pt x="18909" y="15824"/>
                    <a:pt x="19278" y="15824"/>
                  </a:cubicBezTo>
                  <a:cubicBezTo>
                    <a:pt x="20356" y="15824"/>
                    <a:pt x="21366" y="15429"/>
                    <a:pt x="21918" y="14436"/>
                  </a:cubicBezTo>
                  <a:cubicBezTo>
                    <a:pt x="22768" y="12910"/>
                    <a:pt x="21641" y="11571"/>
                    <a:pt x="20234" y="10921"/>
                  </a:cubicBezTo>
                  <a:cubicBezTo>
                    <a:pt x="20823" y="10662"/>
                    <a:pt x="21375" y="10311"/>
                    <a:pt x="21803" y="9905"/>
                  </a:cubicBezTo>
                  <a:cubicBezTo>
                    <a:pt x="22656" y="9102"/>
                    <a:pt x="22537" y="8035"/>
                    <a:pt x="21967" y="7094"/>
                  </a:cubicBezTo>
                  <a:cubicBezTo>
                    <a:pt x="21275" y="5953"/>
                    <a:pt x="20039" y="5334"/>
                    <a:pt x="18792" y="5334"/>
                  </a:cubicBezTo>
                  <a:cubicBezTo>
                    <a:pt x="18570" y="5334"/>
                    <a:pt x="18347" y="5353"/>
                    <a:pt x="18128" y="5393"/>
                  </a:cubicBezTo>
                  <a:cubicBezTo>
                    <a:pt x="18498" y="4464"/>
                    <a:pt x="18454" y="3378"/>
                    <a:pt x="17811" y="2556"/>
                  </a:cubicBezTo>
                  <a:cubicBezTo>
                    <a:pt x="17394" y="2023"/>
                    <a:pt x="16785" y="1781"/>
                    <a:pt x="16155" y="1781"/>
                  </a:cubicBezTo>
                  <a:cubicBezTo>
                    <a:pt x="15817" y="1781"/>
                    <a:pt x="15473" y="1851"/>
                    <a:pt x="15151" y="1983"/>
                  </a:cubicBezTo>
                  <a:cubicBezTo>
                    <a:pt x="14937" y="2069"/>
                    <a:pt x="14739" y="2181"/>
                    <a:pt x="14550" y="2312"/>
                  </a:cubicBezTo>
                  <a:cubicBezTo>
                    <a:pt x="14496" y="1118"/>
                    <a:pt x="13442" y="1"/>
                    <a:pt x="12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120657" y="1338567"/>
              <a:ext cx="2059513" cy="2013405"/>
            </a:xfrm>
            <a:custGeom>
              <a:avLst/>
              <a:gdLst/>
              <a:ahLst/>
              <a:cxnLst/>
              <a:rect l="l" t="t" r="r" b="b"/>
              <a:pathLst>
                <a:path w="23495" h="22969" extrusionOk="0">
                  <a:moveTo>
                    <a:pt x="12387" y="475"/>
                  </a:moveTo>
                  <a:cubicBezTo>
                    <a:pt x="13529" y="475"/>
                    <a:pt x="14524" y="1323"/>
                    <a:pt x="14647" y="2540"/>
                  </a:cubicBezTo>
                  <a:cubicBezTo>
                    <a:pt x="14660" y="2664"/>
                    <a:pt x="14762" y="2775"/>
                    <a:pt x="14881" y="2775"/>
                  </a:cubicBezTo>
                  <a:cubicBezTo>
                    <a:pt x="14918" y="2775"/>
                    <a:pt x="14956" y="2764"/>
                    <a:pt x="14995" y="2740"/>
                  </a:cubicBezTo>
                  <a:cubicBezTo>
                    <a:pt x="15447" y="2448"/>
                    <a:pt x="15988" y="2244"/>
                    <a:pt x="16519" y="2244"/>
                  </a:cubicBezTo>
                  <a:cubicBezTo>
                    <a:pt x="16911" y="2244"/>
                    <a:pt x="17296" y="2355"/>
                    <a:pt x="17636" y="2626"/>
                  </a:cubicBezTo>
                  <a:cubicBezTo>
                    <a:pt x="18542" y="3343"/>
                    <a:pt x="18591" y="4547"/>
                    <a:pt x="18232" y="5559"/>
                  </a:cubicBezTo>
                  <a:cubicBezTo>
                    <a:pt x="18172" y="5727"/>
                    <a:pt x="18328" y="5845"/>
                    <a:pt x="18477" y="5845"/>
                  </a:cubicBezTo>
                  <a:cubicBezTo>
                    <a:pt x="18490" y="5845"/>
                    <a:pt x="18504" y="5845"/>
                    <a:pt x="18517" y="5843"/>
                  </a:cubicBezTo>
                  <a:cubicBezTo>
                    <a:pt x="18702" y="5816"/>
                    <a:pt x="18889" y="5802"/>
                    <a:pt x="19074" y="5802"/>
                  </a:cubicBezTo>
                  <a:cubicBezTo>
                    <a:pt x="20283" y="5802"/>
                    <a:pt x="21448" y="6370"/>
                    <a:pt x="22097" y="7438"/>
                  </a:cubicBezTo>
                  <a:cubicBezTo>
                    <a:pt x="23103" y="9104"/>
                    <a:pt x="21929" y="10252"/>
                    <a:pt x="20445" y="10948"/>
                  </a:cubicBezTo>
                  <a:cubicBezTo>
                    <a:pt x="20292" y="11021"/>
                    <a:pt x="20296" y="11275"/>
                    <a:pt x="20445" y="11347"/>
                  </a:cubicBezTo>
                  <a:cubicBezTo>
                    <a:pt x="21696" y="11972"/>
                    <a:pt x="22884" y="13208"/>
                    <a:pt x="21978" y="14659"/>
                  </a:cubicBezTo>
                  <a:cubicBezTo>
                    <a:pt x="21444" y="15516"/>
                    <a:pt x="20527" y="15809"/>
                    <a:pt x="19590" y="15809"/>
                  </a:cubicBezTo>
                  <a:cubicBezTo>
                    <a:pt x="19240" y="15809"/>
                    <a:pt x="18888" y="15768"/>
                    <a:pt x="18551" y="15700"/>
                  </a:cubicBezTo>
                  <a:cubicBezTo>
                    <a:pt x="18536" y="15697"/>
                    <a:pt x="18521" y="15696"/>
                    <a:pt x="18506" y="15696"/>
                  </a:cubicBezTo>
                  <a:cubicBezTo>
                    <a:pt x="18339" y="15696"/>
                    <a:pt x="18184" y="15874"/>
                    <a:pt x="18293" y="16039"/>
                  </a:cubicBezTo>
                  <a:cubicBezTo>
                    <a:pt x="18976" y="17082"/>
                    <a:pt x="19791" y="18778"/>
                    <a:pt x="19124" y="20017"/>
                  </a:cubicBezTo>
                  <a:cubicBezTo>
                    <a:pt x="18751" y="20712"/>
                    <a:pt x="18159" y="20980"/>
                    <a:pt x="17525" y="20980"/>
                  </a:cubicBezTo>
                  <a:cubicBezTo>
                    <a:pt x="16662" y="20980"/>
                    <a:pt x="15722" y="20484"/>
                    <a:pt x="15146" y="19891"/>
                  </a:cubicBezTo>
                  <a:cubicBezTo>
                    <a:pt x="15102" y="19844"/>
                    <a:pt x="15045" y="19823"/>
                    <a:pt x="14988" y="19823"/>
                  </a:cubicBezTo>
                  <a:cubicBezTo>
                    <a:pt x="14889" y="19823"/>
                    <a:pt x="14791" y="19888"/>
                    <a:pt x="14761" y="19991"/>
                  </a:cubicBezTo>
                  <a:cubicBezTo>
                    <a:pt x="14404" y="21218"/>
                    <a:pt x="13348" y="22490"/>
                    <a:pt x="12060" y="22490"/>
                  </a:cubicBezTo>
                  <a:cubicBezTo>
                    <a:pt x="11761" y="22490"/>
                    <a:pt x="11449" y="22421"/>
                    <a:pt x="11130" y="22267"/>
                  </a:cubicBezTo>
                  <a:cubicBezTo>
                    <a:pt x="10012" y="21727"/>
                    <a:pt x="9395" y="20646"/>
                    <a:pt x="9166" y="19467"/>
                  </a:cubicBezTo>
                  <a:cubicBezTo>
                    <a:pt x="9145" y="19359"/>
                    <a:pt x="9046" y="19303"/>
                    <a:pt x="8946" y="19303"/>
                  </a:cubicBezTo>
                  <a:cubicBezTo>
                    <a:pt x="8885" y="19303"/>
                    <a:pt x="8824" y="19324"/>
                    <a:pt x="8780" y="19367"/>
                  </a:cubicBezTo>
                  <a:cubicBezTo>
                    <a:pt x="8166" y="19961"/>
                    <a:pt x="7380" y="20367"/>
                    <a:pt x="6600" y="20367"/>
                  </a:cubicBezTo>
                  <a:cubicBezTo>
                    <a:pt x="6061" y="20367"/>
                    <a:pt x="5524" y="20173"/>
                    <a:pt x="5050" y="19712"/>
                  </a:cubicBezTo>
                  <a:cubicBezTo>
                    <a:pt x="3897" y="18593"/>
                    <a:pt x="4093" y="16914"/>
                    <a:pt x="5083" y="15778"/>
                  </a:cubicBezTo>
                  <a:cubicBezTo>
                    <a:pt x="5199" y="15641"/>
                    <a:pt x="5135" y="15383"/>
                    <a:pt x="4936" y="15383"/>
                  </a:cubicBezTo>
                  <a:cubicBezTo>
                    <a:pt x="4930" y="15383"/>
                    <a:pt x="4925" y="15384"/>
                    <a:pt x="4920" y="15384"/>
                  </a:cubicBezTo>
                  <a:cubicBezTo>
                    <a:pt x="4797" y="15392"/>
                    <a:pt x="4673" y="15396"/>
                    <a:pt x="4549" y="15396"/>
                  </a:cubicBezTo>
                  <a:cubicBezTo>
                    <a:pt x="3445" y="15396"/>
                    <a:pt x="2338" y="15059"/>
                    <a:pt x="1566" y="14222"/>
                  </a:cubicBezTo>
                  <a:cubicBezTo>
                    <a:pt x="308" y="12856"/>
                    <a:pt x="1114" y="11214"/>
                    <a:pt x="2814" y="10848"/>
                  </a:cubicBezTo>
                  <a:cubicBezTo>
                    <a:pt x="2973" y="10814"/>
                    <a:pt x="3049" y="10569"/>
                    <a:pt x="2914" y="10462"/>
                  </a:cubicBezTo>
                  <a:cubicBezTo>
                    <a:pt x="1864" y="9614"/>
                    <a:pt x="1223" y="7993"/>
                    <a:pt x="2094" y="6775"/>
                  </a:cubicBezTo>
                  <a:cubicBezTo>
                    <a:pt x="2490" y="6222"/>
                    <a:pt x="3096" y="6035"/>
                    <a:pt x="3726" y="6035"/>
                  </a:cubicBezTo>
                  <a:cubicBezTo>
                    <a:pt x="4155" y="6035"/>
                    <a:pt x="4596" y="6122"/>
                    <a:pt x="4990" y="6238"/>
                  </a:cubicBezTo>
                  <a:cubicBezTo>
                    <a:pt x="5014" y="6246"/>
                    <a:pt x="5038" y="6249"/>
                    <a:pt x="5059" y="6249"/>
                  </a:cubicBezTo>
                  <a:cubicBezTo>
                    <a:pt x="5117" y="6249"/>
                    <a:pt x="5165" y="6226"/>
                    <a:pt x="5201" y="6191"/>
                  </a:cubicBezTo>
                  <a:lnTo>
                    <a:pt x="5201" y="6191"/>
                  </a:lnTo>
                  <a:cubicBezTo>
                    <a:pt x="5270" y="6144"/>
                    <a:pt x="5311" y="6060"/>
                    <a:pt x="5274" y="5954"/>
                  </a:cubicBezTo>
                  <a:cubicBezTo>
                    <a:pt x="4938" y="4978"/>
                    <a:pt x="4946" y="3706"/>
                    <a:pt x="5922" y="3083"/>
                  </a:cubicBezTo>
                  <a:cubicBezTo>
                    <a:pt x="6225" y="2888"/>
                    <a:pt x="6560" y="2811"/>
                    <a:pt x="6905" y="2811"/>
                  </a:cubicBezTo>
                  <a:cubicBezTo>
                    <a:pt x="7621" y="2811"/>
                    <a:pt x="8378" y="3142"/>
                    <a:pt x="8975" y="3436"/>
                  </a:cubicBezTo>
                  <a:cubicBezTo>
                    <a:pt x="9011" y="3454"/>
                    <a:pt x="9052" y="3462"/>
                    <a:pt x="9092" y="3462"/>
                  </a:cubicBezTo>
                  <a:cubicBezTo>
                    <a:pt x="9192" y="3462"/>
                    <a:pt x="9290" y="3408"/>
                    <a:pt x="9315" y="3297"/>
                  </a:cubicBezTo>
                  <a:cubicBezTo>
                    <a:pt x="9586" y="2055"/>
                    <a:pt x="10454" y="946"/>
                    <a:pt x="11708" y="576"/>
                  </a:cubicBezTo>
                  <a:cubicBezTo>
                    <a:pt x="11936" y="508"/>
                    <a:pt x="12165" y="475"/>
                    <a:pt x="12387" y="475"/>
                  </a:cubicBezTo>
                  <a:close/>
                  <a:moveTo>
                    <a:pt x="12425" y="1"/>
                  </a:moveTo>
                  <a:cubicBezTo>
                    <a:pt x="12343" y="1"/>
                    <a:pt x="12260" y="5"/>
                    <a:pt x="12176" y="12"/>
                  </a:cubicBezTo>
                  <a:cubicBezTo>
                    <a:pt x="10601" y="155"/>
                    <a:pt x="9359" y="1446"/>
                    <a:pt x="8938" y="2909"/>
                  </a:cubicBezTo>
                  <a:lnTo>
                    <a:pt x="8938" y="2909"/>
                  </a:lnTo>
                  <a:cubicBezTo>
                    <a:pt x="8302" y="2615"/>
                    <a:pt x="7583" y="2358"/>
                    <a:pt x="6891" y="2358"/>
                  </a:cubicBezTo>
                  <a:cubicBezTo>
                    <a:pt x="6393" y="2358"/>
                    <a:pt x="5910" y="2491"/>
                    <a:pt x="5481" y="2838"/>
                  </a:cubicBezTo>
                  <a:cubicBezTo>
                    <a:pt x="4618" y="3538"/>
                    <a:pt x="4474" y="4674"/>
                    <a:pt x="4717" y="5692"/>
                  </a:cubicBezTo>
                  <a:lnTo>
                    <a:pt x="4717" y="5692"/>
                  </a:lnTo>
                  <a:cubicBezTo>
                    <a:pt x="4400" y="5622"/>
                    <a:pt x="4069" y="5580"/>
                    <a:pt x="3742" y="5580"/>
                  </a:cubicBezTo>
                  <a:cubicBezTo>
                    <a:pt x="2920" y="5580"/>
                    <a:pt x="2127" y="5845"/>
                    <a:pt x="1649" y="6600"/>
                  </a:cubicBezTo>
                  <a:cubicBezTo>
                    <a:pt x="837" y="7883"/>
                    <a:pt x="1287" y="9503"/>
                    <a:pt x="2288" y="10516"/>
                  </a:cubicBezTo>
                  <a:lnTo>
                    <a:pt x="2288" y="10516"/>
                  </a:lnTo>
                  <a:cubicBezTo>
                    <a:pt x="957" y="10981"/>
                    <a:pt x="0" y="12258"/>
                    <a:pt x="664" y="13711"/>
                  </a:cubicBezTo>
                  <a:cubicBezTo>
                    <a:pt x="1324" y="15157"/>
                    <a:pt x="2931" y="15823"/>
                    <a:pt x="4446" y="15856"/>
                  </a:cubicBezTo>
                  <a:lnTo>
                    <a:pt x="4446" y="15856"/>
                  </a:lnTo>
                  <a:cubicBezTo>
                    <a:pt x="3572" y="17153"/>
                    <a:pt x="3515" y="18858"/>
                    <a:pt x="4724" y="20038"/>
                  </a:cubicBezTo>
                  <a:cubicBezTo>
                    <a:pt x="5288" y="20589"/>
                    <a:pt x="5937" y="20825"/>
                    <a:pt x="6590" y="20825"/>
                  </a:cubicBezTo>
                  <a:cubicBezTo>
                    <a:pt x="7367" y="20825"/>
                    <a:pt x="8150" y="20492"/>
                    <a:pt x="8807" y="19958"/>
                  </a:cubicBezTo>
                  <a:lnTo>
                    <a:pt x="8807" y="19958"/>
                  </a:lnTo>
                  <a:cubicBezTo>
                    <a:pt x="9191" y="21358"/>
                    <a:pt x="10219" y="22733"/>
                    <a:pt x="11738" y="22945"/>
                  </a:cubicBezTo>
                  <a:cubicBezTo>
                    <a:pt x="11853" y="22961"/>
                    <a:pt x="11966" y="22969"/>
                    <a:pt x="12077" y="22969"/>
                  </a:cubicBezTo>
                  <a:cubicBezTo>
                    <a:pt x="13487" y="22969"/>
                    <a:pt x="14600" y="21733"/>
                    <a:pt x="15087" y="20469"/>
                  </a:cubicBezTo>
                  <a:lnTo>
                    <a:pt x="15087" y="20469"/>
                  </a:lnTo>
                  <a:cubicBezTo>
                    <a:pt x="15747" y="21040"/>
                    <a:pt x="16621" y="21443"/>
                    <a:pt x="17468" y="21443"/>
                  </a:cubicBezTo>
                  <a:cubicBezTo>
                    <a:pt x="18092" y="21443"/>
                    <a:pt x="18701" y="21225"/>
                    <a:pt x="19199" y="20693"/>
                  </a:cubicBezTo>
                  <a:cubicBezTo>
                    <a:pt x="20340" y="19476"/>
                    <a:pt x="19712" y="17553"/>
                    <a:pt x="18950" y="16227"/>
                  </a:cubicBezTo>
                  <a:lnTo>
                    <a:pt x="18950" y="16227"/>
                  </a:lnTo>
                  <a:cubicBezTo>
                    <a:pt x="19152" y="16250"/>
                    <a:pt x="19355" y="16262"/>
                    <a:pt x="19557" y="16262"/>
                  </a:cubicBezTo>
                  <a:cubicBezTo>
                    <a:pt x="20761" y="16262"/>
                    <a:pt x="21931" y="15832"/>
                    <a:pt x="22512" y="14645"/>
                  </a:cubicBezTo>
                  <a:cubicBezTo>
                    <a:pt x="23225" y="13183"/>
                    <a:pt x="22279" y="11900"/>
                    <a:pt x="21055" y="11156"/>
                  </a:cubicBezTo>
                  <a:lnTo>
                    <a:pt x="21055" y="11156"/>
                  </a:lnTo>
                  <a:cubicBezTo>
                    <a:pt x="22493" y="10373"/>
                    <a:pt x="23495" y="9138"/>
                    <a:pt x="22628" y="7443"/>
                  </a:cubicBezTo>
                  <a:cubicBezTo>
                    <a:pt x="21924" y="6071"/>
                    <a:pt x="20525" y="5350"/>
                    <a:pt x="19050" y="5350"/>
                  </a:cubicBezTo>
                  <a:cubicBezTo>
                    <a:pt x="18959" y="5350"/>
                    <a:pt x="18868" y="5353"/>
                    <a:pt x="18776" y="5358"/>
                  </a:cubicBezTo>
                  <a:lnTo>
                    <a:pt x="18776" y="5358"/>
                  </a:lnTo>
                  <a:cubicBezTo>
                    <a:pt x="19063" y="4255"/>
                    <a:pt x="18882" y="2986"/>
                    <a:pt x="17925" y="2248"/>
                  </a:cubicBezTo>
                  <a:cubicBezTo>
                    <a:pt x="17502" y="1925"/>
                    <a:pt x="17018" y="1786"/>
                    <a:pt x="16526" y="1786"/>
                  </a:cubicBezTo>
                  <a:cubicBezTo>
                    <a:pt x="16020" y="1786"/>
                    <a:pt x="15507" y="1933"/>
                    <a:pt x="15049" y="2174"/>
                  </a:cubicBezTo>
                  <a:lnTo>
                    <a:pt x="15049" y="2174"/>
                  </a:lnTo>
                  <a:cubicBezTo>
                    <a:pt x="14766" y="945"/>
                    <a:pt x="13718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231190" y="1606441"/>
              <a:ext cx="1886652" cy="1440300"/>
            </a:xfrm>
            <a:custGeom>
              <a:avLst/>
              <a:gdLst/>
              <a:ahLst/>
              <a:cxnLst/>
              <a:rect l="l" t="t" r="r" b="b"/>
              <a:pathLst>
                <a:path w="21523" h="16431" extrusionOk="0">
                  <a:moveTo>
                    <a:pt x="10536" y="1"/>
                  </a:moveTo>
                  <a:cubicBezTo>
                    <a:pt x="8639" y="1"/>
                    <a:pt x="6708" y="780"/>
                    <a:pt x="5095" y="2635"/>
                  </a:cubicBezTo>
                  <a:lnTo>
                    <a:pt x="5095" y="2635"/>
                  </a:lnTo>
                  <a:cubicBezTo>
                    <a:pt x="5108" y="2619"/>
                    <a:pt x="5115" y="2611"/>
                    <a:pt x="5115" y="2611"/>
                  </a:cubicBezTo>
                  <a:lnTo>
                    <a:pt x="5115" y="2611"/>
                  </a:lnTo>
                  <a:cubicBezTo>
                    <a:pt x="5115" y="2611"/>
                    <a:pt x="5091" y="2638"/>
                    <a:pt x="5036" y="2703"/>
                  </a:cubicBezTo>
                  <a:lnTo>
                    <a:pt x="5036" y="2703"/>
                  </a:lnTo>
                  <a:cubicBezTo>
                    <a:pt x="5024" y="2717"/>
                    <a:pt x="5012" y="2731"/>
                    <a:pt x="5001" y="2745"/>
                  </a:cubicBezTo>
                  <a:cubicBezTo>
                    <a:pt x="4997" y="2749"/>
                    <a:pt x="4994" y="2753"/>
                    <a:pt x="4991" y="2757"/>
                  </a:cubicBezTo>
                  <a:lnTo>
                    <a:pt x="4991" y="2757"/>
                  </a:lnTo>
                  <a:cubicBezTo>
                    <a:pt x="4616" y="3201"/>
                    <a:pt x="4488" y="3353"/>
                    <a:pt x="4488" y="3353"/>
                  </a:cubicBezTo>
                  <a:cubicBezTo>
                    <a:pt x="4489" y="3353"/>
                    <a:pt x="4710" y="3092"/>
                    <a:pt x="4889" y="2879"/>
                  </a:cubicBezTo>
                  <a:lnTo>
                    <a:pt x="4889" y="2879"/>
                  </a:lnTo>
                  <a:cubicBezTo>
                    <a:pt x="0" y="8881"/>
                    <a:pt x="5440" y="16431"/>
                    <a:pt x="11252" y="16431"/>
                  </a:cubicBezTo>
                  <a:cubicBezTo>
                    <a:pt x="13393" y="16431"/>
                    <a:pt x="15585" y="15407"/>
                    <a:pt x="17330" y="12903"/>
                  </a:cubicBezTo>
                  <a:cubicBezTo>
                    <a:pt x="21522" y="6891"/>
                    <a:pt x="16177" y="1"/>
                    <a:pt x="10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6430167" y="1586631"/>
              <a:ext cx="1506219" cy="1480360"/>
            </a:xfrm>
            <a:custGeom>
              <a:avLst/>
              <a:gdLst/>
              <a:ahLst/>
              <a:cxnLst/>
              <a:rect l="l" t="t" r="r" b="b"/>
              <a:pathLst>
                <a:path w="17183" h="16888" extrusionOk="0">
                  <a:moveTo>
                    <a:pt x="8266" y="462"/>
                  </a:moveTo>
                  <a:cubicBezTo>
                    <a:pt x="9079" y="462"/>
                    <a:pt x="9892" y="607"/>
                    <a:pt x="10667" y="879"/>
                  </a:cubicBezTo>
                  <a:cubicBezTo>
                    <a:pt x="13718" y="1948"/>
                    <a:pt x="16138" y="4904"/>
                    <a:pt x="16318" y="8168"/>
                  </a:cubicBezTo>
                  <a:cubicBezTo>
                    <a:pt x="16507" y="11594"/>
                    <a:pt x="14026" y="15258"/>
                    <a:pt x="10685" y="16195"/>
                  </a:cubicBezTo>
                  <a:cubicBezTo>
                    <a:pt x="10124" y="16351"/>
                    <a:pt x="9558" y="16425"/>
                    <a:pt x="8997" y="16425"/>
                  </a:cubicBezTo>
                  <a:cubicBezTo>
                    <a:pt x="6620" y="16425"/>
                    <a:pt x="4323" y="15112"/>
                    <a:pt x="2828" y="13262"/>
                  </a:cubicBezTo>
                  <a:cubicBezTo>
                    <a:pt x="421" y="10276"/>
                    <a:pt x="410" y="6312"/>
                    <a:pt x="2746" y="3318"/>
                  </a:cubicBezTo>
                  <a:lnTo>
                    <a:pt x="2746" y="3318"/>
                  </a:lnTo>
                  <a:cubicBezTo>
                    <a:pt x="3675" y="2266"/>
                    <a:pt x="4685" y="1340"/>
                    <a:pt x="6043" y="849"/>
                  </a:cubicBezTo>
                  <a:cubicBezTo>
                    <a:pt x="6762" y="586"/>
                    <a:pt x="7514" y="462"/>
                    <a:pt x="8266" y="462"/>
                  </a:cubicBezTo>
                  <a:close/>
                  <a:moveTo>
                    <a:pt x="8252" y="1"/>
                  </a:moveTo>
                  <a:cubicBezTo>
                    <a:pt x="7748" y="1"/>
                    <a:pt x="7243" y="53"/>
                    <a:pt x="6744" y="164"/>
                  </a:cubicBezTo>
                  <a:cubicBezTo>
                    <a:pt x="5116" y="525"/>
                    <a:pt x="3874" y="1454"/>
                    <a:pt x="2777" y="2607"/>
                  </a:cubicBezTo>
                  <a:lnTo>
                    <a:pt x="2777" y="2607"/>
                  </a:lnTo>
                  <a:cubicBezTo>
                    <a:pt x="2743" y="2618"/>
                    <a:pt x="2709" y="2640"/>
                    <a:pt x="2679" y="2675"/>
                  </a:cubicBezTo>
                  <a:cubicBezTo>
                    <a:pt x="2666" y="2690"/>
                    <a:pt x="2653" y="2706"/>
                    <a:pt x="2640" y="2721"/>
                  </a:cubicBezTo>
                  <a:lnTo>
                    <a:pt x="2640" y="2721"/>
                  </a:lnTo>
                  <a:cubicBezTo>
                    <a:pt x="2617" y="2748"/>
                    <a:pt x="2595" y="2775"/>
                    <a:pt x="2572" y="2802"/>
                  </a:cubicBezTo>
                  <a:lnTo>
                    <a:pt x="2572" y="2802"/>
                  </a:lnTo>
                  <a:cubicBezTo>
                    <a:pt x="2570" y="2804"/>
                    <a:pt x="2569" y="2806"/>
                    <a:pt x="2567" y="2807"/>
                  </a:cubicBezTo>
                  <a:cubicBezTo>
                    <a:pt x="2567" y="2807"/>
                    <a:pt x="2567" y="2807"/>
                    <a:pt x="2567" y="2807"/>
                  </a:cubicBezTo>
                  <a:lnTo>
                    <a:pt x="2567" y="2807"/>
                  </a:lnTo>
                  <a:cubicBezTo>
                    <a:pt x="2567" y="2808"/>
                    <a:pt x="2566" y="2809"/>
                    <a:pt x="2565" y="2810"/>
                  </a:cubicBezTo>
                  <a:lnTo>
                    <a:pt x="2565" y="2810"/>
                  </a:lnTo>
                  <a:cubicBezTo>
                    <a:pt x="2558" y="2819"/>
                    <a:pt x="2550" y="2829"/>
                    <a:pt x="2542" y="2838"/>
                  </a:cubicBezTo>
                  <a:lnTo>
                    <a:pt x="2542" y="2838"/>
                  </a:lnTo>
                  <a:cubicBezTo>
                    <a:pt x="2398" y="3009"/>
                    <a:pt x="2255" y="3180"/>
                    <a:pt x="2110" y="3351"/>
                  </a:cubicBezTo>
                  <a:lnTo>
                    <a:pt x="2110" y="3351"/>
                  </a:lnTo>
                  <a:cubicBezTo>
                    <a:pt x="2092" y="3373"/>
                    <a:pt x="2073" y="3394"/>
                    <a:pt x="2055" y="3416"/>
                  </a:cubicBezTo>
                  <a:cubicBezTo>
                    <a:pt x="2013" y="3466"/>
                    <a:pt x="1996" y="3521"/>
                    <a:pt x="1997" y="3574"/>
                  </a:cubicBezTo>
                  <a:lnTo>
                    <a:pt x="1997" y="3574"/>
                  </a:lnTo>
                  <a:cubicBezTo>
                    <a:pt x="226" y="6225"/>
                    <a:pt x="1" y="9505"/>
                    <a:pt x="1654" y="12363"/>
                  </a:cubicBezTo>
                  <a:cubicBezTo>
                    <a:pt x="3137" y="14927"/>
                    <a:pt x="5958" y="16887"/>
                    <a:pt x="8973" y="16887"/>
                  </a:cubicBezTo>
                  <a:cubicBezTo>
                    <a:pt x="9189" y="16887"/>
                    <a:pt x="9407" y="16877"/>
                    <a:pt x="9625" y="16856"/>
                  </a:cubicBezTo>
                  <a:cubicBezTo>
                    <a:pt x="13257" y="16509"/>
                    <a:pt x="16257" y="13099"/>
                    <a:pt x="16723" y="9572"/>
                  </a:cubicBezTo>
                  <a:cubicBezTo>
                    <a:pt x="17182" y="6097"/>
                    <a:pt x="15130" y="2687"/>
                    <a:pt x="12120" y="1030"/>
                  </a:cubicBezTo>
                  <a:cubicBezTo>
                    <a:pt x="10934" y="376"/>
                    <a:pt x="9597" y="1"/>
                    <a:pt x="8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6501256" y="1809099"/>
              <a:ext cx="1353256" cy="1033307"/>
            </a:xfrm>
            <a:custGeom>
              <a:avLst/>
              <a:gdLst/>
              <a:ahLst/>
              <a:cxnLst/>
              <a:rect l="l" t="t" r="r" b="b"/>
              <a:pathLst>
                <a:path w="15438" h="11788" extrusionOk="0">
                  <a:moveTo>
                    <a:pt x="7557" y="1"/>
                  </a:moveTo>
                  <a:cubicBezTo>
                    <a:pt x="6196" y="1"/>
                    <a:pt x="4812" y="559"/>
                    <a:pt x="3655" y="1888"/>
                  </a:cubicBezTo>
                  <a:lnTo>
                    <a:pt x="3655" y="1888"/>
                  </a:lnTo>
                  <a:cubicBezTo>
                    <a:pt x="3663" y="1879"/>
                    <a:pt x="3667" y="1874"/>
                    <a:pt x="3667" y="1874"/>
                  </a:cubicBezTo>
                  <a:lnTo>
                    <a:pt x="3667" y="1874"/>
                  </a:lnTo>
                  <a:cubicBezTo>
                    <a:pt x="3667" y="1874"/>
                    <a:pt x="3651" y="1892"/>
                    <a:pt x="3613" y="1937"/>
                  </a:cubicBezTo>
                  <a:lnTo>
                    <a:pt x="3613" y="1937"/>
                  </a:lnTo>
                  <a:cubicBezTo>
                    <a:pt x="3604" y="1948"/>
                    <a:pt x="3594" y="1959"/>
                    <a:pt x="3585" y="1970"/>
                  </a:cubicBezTo>
                  <a:cubicBezTo>
                    <a:pt x="3582" y="1973"/>
                    <a:pt x="3580" y="1976"/>
                    <a:pt x="3577" y="1980"/>
                  </a:cubicBezTo>
                  <a:lnTo>
                    <a:pt x="3577" y="1980"/>
                  </a:lnTo>
                  <a:cubicBezTo>
                    <a:pt x="3310" y="2297"/>
                    <a:pt x="3218" y="2406"/>
                    <a:pt x="3218" y="2406"/>
                  </a:cubicBezTo>
                  <a:cubicBezTo>
                    <a:pt x="3218" y="2406"/>
                    <a:pt x="3374" y="2222"/>
                    <a:pt x="3502" y="2070"/>
                  </a:cubicBezTo>
                  <a:lnTo>
                    <a:pt x="3502" y="2070"/>
                  </a:lnTo>
                  <a:cubicBezTo>
                    <a:pt x="1" y="6375"/>
                    <a:pt x="3901" y="11787"/>
                    <a:pt x="8069" y="11787"/>
                  </a:cubicBezTo>
                  <a:cubicBezTo>
                    <a:pt x="9605" y="11787"/>
                    <a:pt x="11178" y="11052"/>
                    <a:pt x="12430" y="9256"/>
                  </a:cubicBezTo>
                  <a:cubicBezTo>
                    <a:pt x="15437" y="4944"/>
                    <a:pt x="11604" y="1"/>
                    <a:pt x="7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637560" y="1789201"/>
              <a:ext cx="1092563" cy="1073366"/>
            </a:xfrm>
            <a:custGeom>
              <a:avLst/>
              <a:gdLst/>
              <a:ahLst/>
              <a:cxnLst/>
              <a:rect l="l" t="t" r="r" b="b"/>
              <a:pathLst>
                <a:path w="12464" h="12245" extrusionOk="0">
                  <a:moveTo>
                    <a:pt x="6086" y="469"/>
                  </a:moveTo>
                  <a:cubicBezTo>
                    <a:pt x="6593" y="469"/>
                    <a:pt x="7122" y="557"/>
                    <a:pt x="7672" y="746"/>
                  </a:cubicBezTo>
                  <a:cubicBezTo>
                    <a:pt x="9843" y="1494"/>
                    <a:pt x="11571" y="3585"/>
                    <a:pt x="11711" y="5903"/>
                  </a:cubicBezTo>
                  <a:cubicBezTo>
                    <a:pt x="11863" y="8365"/>
                    <a:pt x="10048" y="11032"/>
                    <a:pt x="7621" y="11645"/>
                  </a:cubicBezTo>
                  <a:cubicBezTo>
                    <a:pt x="7255" y="11738"/>
                    <a:pt x="6887" y="11781"/>
                    <a:pt x="6522" y="11781"/>
                  </a:cubicBezTo>
                  <a:cubicBezTo>
                    <a:pt x="4823" y="11781"/>
                    <a:pt x="3186" y="10838"/>
                    <a:pt x="2128" y="9511"/>
                  </a:cubicBezTo>
                  <a:cubicBezTo>
                    <a:pt x="451" y="7401"/>
                    <a:pt x="449" y="4646"/>
                    <a:pt x="2056" y="2534"/>
                  </a:cubicBezTo>
                  <a:lnTo>
                    <a:pt x="2056" y="2534"/>
                  </a:lnTo>
                  <a:cubicBezTo>
                    <a:pt x="3175" y="1299"/>
                    <a:pt x="4525" y="469"/>
                    <a:pt x="6086" y="469"/>
                  </a:cubicBezTo>
                  <a:close/>
                  <a:moveTo>
                    <a:pt x="5990" y="1"/>
                  </a:moveTo>
                  <a:cubicBezTo>
                    <a:pt x="5634" y="1"/>
                    <a:pt x="5278" y="37"/>
                    <a:pt x="4925" y="112"/>
                  </a:cubicBezTo>
                  <a:cubicBezTo>
                    <a:pt x="3741" y="367"/>
                    <a:pt x="2830" y="1039"/>
                    <a:pt x="2029" y="1877"/>
                  </a:cubicBezTo>
                  <a:lnTo>
                    <a:pt x="2029" y="1877"/>
                  </a:lnTo>
                  <a:cubicBezTo>
                    <a:pt x="2001" y="1889"/>
                    <a:pt x="1974" y="1909"/>
                    <a:pt x="1948" y="1939"/>
                  </a:cubicBezTo>
                  <a:cubicBezTo>
                    <a:pt x="1948" y="1939"/>
                    <a:pt x="1948" y="1939"/>
                    <a:pt x="1948" y="1939"/>
                  </a:cubicBezTo>
                  <a:lnTo>
                    <a:pt x="1948" y="1939"/>
                  </a:lnTo>
                  <a:cubicBezTo>
                    <a:pt x="1923" y="1968"/>
                    <a:pt x="1900" y="1995"/>
                    <a:pt x="1876" y="2024"/>
                  </a:cubicBezTo>
                  <a:lnTo>
                    <a:pt x="1876" y="2024"/>
                  </a:lnTo>
                  <a:cubicBezTo>
                    <a:pt x="1873" y="2027"/>
                    <a:pt x="1870" y="2030"/>
                    <a:pt x="1867" y="2034"/>
                  </a:cubicBezTo>
                  <a:cubicBezTo>
                    <a:pt x="1867" y="2034"/>
                    <a:pt x="1867" y="2034"/>
                    <a:pt x="1867" y="2034"/>
                  </a:cubicBezTo>
                  <a:lnTo>
                    <a:pt x="1867" y="2034"/>
                  </a:lnTo>
                  <a:cubicBezTo>
                    <a:pt x="1866" y="2035"/>
                    <a:pt x="1865" y="2036"/>
                    <a:pt x="1864" y="2038"/>
                  </a:cubicBezTo>
                  <a:lnTo>
                    <a:pt x="1864" y="2038"/>
                  </a:lnTo>
                  <a:cubicBezTo>
                    <a:pt x="1861" y="2040"/>
                    <a:pt x="1859" y="2043"/>
                    <a:pt x="1857" y="2045"/>
                  </a:cubicBezTo>
                  <a:lnTo>
                    <a:pt x="1857" y="2045"/>
                  </a:lnTo>
                  <a:cubicBezTo>
                    <a:pt x="1737" y="2187"/>
                    <a:pt x="1618" y="2328"/>
                    <a:pt x="1499" y="2470"/>
                  </a:cubicBezTo>
                  <a:cubicBezTo>
                    <a:pt x="1462" y="2514"/>
                    <a:pt x="1445" y="2563"/>
                    <a:pt x="1442" y="2610"/>
                  </a:cubicBezTo>
                  <a:lnTo>
                    <a:pt x="1442" y="2610"/>
                  </a:lnTo>
                  <a:cubicBezTo>
                    <a:pt x="167" y="4539"/>
                    <a:pt x="1" y="6903"/>
                    <a:pt x="1210" y="8980"/>
                  </a:cubicBezTo>
                  <a:cubicBezTo>
                    <a:pt x="2288" y="10834"/>
                    <a:pt x="4326" y="12244"/>
                    <a:pt x="6506" y="12244"/>
                  </a:cubicBezTo>
                  <a:cubicBezTo>
                    <a:pt x="6668" y="12244"/>
                    <a:pt x="6831" y="12236"/>
                    <a:pt x="6994" y="12220"/>
                  </a:cubicBezTo>
                  <a:cubicBezTo>
                    <a:pt x="9621" y="11967"/>
                    <a:pt x="11793" y="9500"/>
                    <a:pt x="12133" y="6947"/>
                  </a:cubicBezTo>
                  <a:cubicBezTo>
                    <a:pt x="12464" y="4455"/>
                    <a:pt x="11017" y="2006"/>
                    <a:pt x="8872" y="788"/>
                  </a:cubicBezTo>
                  <a:cubicBezTo>
                    <a:pt x="7992" y="289"/>
                    <a:pt x="6995" y="1"/>
                    <a:pt x="5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7"/>
          <p:cNvGrpSpPr/>
          <p:nvPr/>
        </p:nvGrpSpPr>
        <p:grpSpPr>
          <a:xfrm>
            <a:off x="454216" y="2818273"/>
            <a:ext cx="822568" cy="830583"/>
            <a:chOff x="1033734" y="2299066"/>
            <a:chExt cx="789261" cy="796951"/>
          </a:xfrm>
        </p:grpSpPr>
        <p:sp>
          <p:nvSpPr>
            <p:cNvPr id="618" name="Google Shape;618;p37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7"/>
          <p:cNvGrpSpPr/>
          <p:nvPr/>
        </p:nvGrpSpPr>
        <p:grpSpPr>
          <a:xfrm>
            <a:off x="3719577" y="4089372"/>
            <a:ext cx="428376" cy="419495"/>
            <a:chOff x="7677352" y="774672"/>
            <a:chExt cx="428376" cy="419495"/>
          </a:xfrm>
        </p:grpSpPr>
        <p:grpSp>
          <p:nvGrpSpPr>
            <p:cNvPr id="623" name="Google Shape;623;p37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624" name="Google Shape;624;p37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7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7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7" name="Google Shape;627;p37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51"/>
          <p:cNvSpPr txBox="1">
            <a:spLocks noGrp="1"/>
          </p:cNvSpPr>
          <p:nvPr>
            <p:ph type="title"/>
          </p:nvPr>
        </p:nvSpPr>
        <p:spPr>
          <a:xfrm>
            <a:off x="713100" y="555312"/>
            <a:ext cx="4146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MOCKUP</a:t>
            </a:r>
            <a:endParaRPr/>
          </a:p>
        </p:txBody>
      </p:sp>
      <p:grpSp>
        <p:nvGrpSpPr>
          <p:cNvPr id="1273" name="Google Shape;1273;p51"/>
          <p:cNvGrpSpPr/>
          <p:nvPr/>
        </p:nvGrpSpPr>
        <p:grpSpPr>
          <a:xfrm>
            <a:off x="8166285" y="4263527"/>
            <a:ext cx="805003" cy="707693"/>
            <a:chOff x="5324483" y="774682"/>
            <a:chExt cx="3701162" cy="3253759"/>
          </a:xfrm>
        </p:grpSpPr>
        <p:sp>
          <p:nvSpPr>
            <p:cNvPr id="1274" name="Google Shape;1274;p51"/>
            <p:cNvSpPr/>
            <p:nvPr/>
          </p:nvSpPr>
          <p:spPr>
            <a:xfrm>
              <a:off x="5324483" y="794141"/>
              <a:ext cx="3644887" cy="3214050"/>
            </a:xfrm>
            <a:custGeom>
              <a:avLst/>
              <a:gdLst/>
              <a:ahLst/>
              <a:cxnLst/>
              <a:rect l="l" t="t" r="r" b="b"/>
              <a:pathLst>
                <a:path w="41581" h="36666" extrusionOk="0">
                  <a:moveTo>
                    <a:pt x="17975" y="1"/>
                  </a:moveTo>
                  <a:cubicBezTo>
                    <a:pt x="16197" y="1"/>
                    <a:pt x="14415" y="552"/>
                    <a:pt x="12980" y="1604"/>
                  </a:cubicBezTo>
                  <a:cubicBezTo>
                    <a:pt x="12419" y="2016"/>
                    <a:pt x="11904" y="2503"/>
                    <a:pt x="11520" y="3083"/>
                  </a:cubicBezTo>
                  <a:cubicBezTo>
                    <a:pt x="10535" y="4567"/>
                    <a:pt x="10493" y="6507"/>
                    <a:pt x="10912" y="8238"/>
                  </a:cubicBezTo>
                  <a:cubicBezTo>
                    <a:pt x="11007" y="8625"/>
                    <a:pt x="11124" y="9005"/>
                    <a:pt x="11259" y="9377"/>
                  </a:cubicBezTo>
                  <a:cubicBezTo>
                    <a:pt x="10329" y="9088"/>
                    <a:pt x="9365" y="8913"/>
                    <a:pt x="8391" y="8874"/>
                  </a:cubicBezTo>
                  <a:cubicBezTo>
                    <a:pt x="8243" y="8868"/>
                    <a:pt x="8095" y="8865"/>
                    <a:pt x="7946" y="8865"/>
                  </a:cubicBezTo>
                  <a:cubicBezTo>
                    <a:pt x="6742" y="8865"/>
                    <a:pt x="5530" y="9073"/>
                    <a:pt x="4448" y="9596"/>
                  </a:cubicBezTo>
                  <a:cubicBezTo>
                    <a:pt x="1464" y="11033"/>
                    <a:pt x="1" y="14914"/>
                    <a:pt x="1117" y="18031"/>
                  </a:cubicBezTo>
                  <a:cubicBezTo>
                    <a:pt x="1986" y="20463"/>
                    <a:pt x="4257" y="22247"/>
                    <a:pt x="6779" y="22778"/>
                  </a:cubicBezTo>
                  <a:cubicBezTo>
                    <a:pt x="6214" y="23614"/>
                    <a:pt x="5841" y="24579"/>
                    <a:pt x="5801" y="25583"/>
                  </a:cubicBezTo>
                  <a:cubicBezTo>
                    <a:pt x="5775" y="26254"/>
                    <a:pt x="5894" y="26922"/>
                    <a:pt x="6109" y="27556"/>
                  </a:cubicBezTo>
                  <a:cubicBezTo>
                    <a:pt x="7022" y="30255"/>
                    <a:pt x="9827" y="32139"/>
                    <a:pt x="12650" y="32139"/>
                  </a:cubicBezTo>
                  <a:cubicBezTo>
                    <a:pt x="13075" y="32139"/>
                    <a:pt x="13500" y="32096"/>
                    <a:pt x="13919" y="32007"/>
                  </a:cubicBezTo>
                  <a:cubicBezTo>
                    <a:pt x="15014" y="31776"/>
                    <a:pt x="16020" y="31239"/>
                    <a:pt x="16854" y="30500"/>
                  </a:cubicBezTo>
                  <a:cubicBezTo>
                    <a:pt x="17362" y="32282"/>
                    <a:pt x="18580" y="33840"/>
                    <a:pt x="20083" y="34942"/>
                  </a:cubicBezTo>
                  <a:cubicBezTo>
                    <a:pt x="21553" y="36022"/>
                    <a:pt x="23420" y="36665"/>
                    <a:pt x="25229" y="36665"/>
                  </a:cubicBezTo>
                  <a:cubicBezTo>
                    <a:pt x="26600" y="36665"/>
                    <a:pt x="27938" y="36296"/>
                    <a:pt x="29046" y="35468"/>
                  </a:cubicBezTo>
                  <a:cubicBezTo>
                    <a:pt x="30872" y="34104"/>
                    <a:pt x="31767" y="31702"/>
                    <a:pt x="31599" y="29426"/>
                  </a:cubicBezTo>
                  <a:cubicBezTo>
                    <a:pt x="31553" y="28783"/>
                    <a:pt x="31424" y="28152"/>
                    <a:pt x="31236" y="27537"/>
                  </a:cubicBezTo>
                  <a:lnTo>
                    <a:pt x="31236" y="27537"/>
                  </a:lnTo>
                  <a:cubicBezTo>
                    <a:pt x="32170" y="27776"/>
                    <a:pt x="33127" y="27919"/>
                    <a:pt x="34085" y="27919"/>
                  </a:cubicBezTo>
                  <a:cubicBezTo>
                    <a:pt x="34443" y="27919"/>
                    <a:pt x="34801" y="27899"/>
                    <a:pt x="35158" y="27856"/>
                  </a:cubicBezTo>
                  <a:cubicBezTo>
                    <a:pt x="36942" y="27642"/>
                    <a:pt x="38697" y="26834"/>
                    <a:pt x="39838" y="25443"/>
                  </a:cubicBezTo>
                  <a:cubicBezTo>
                    <a:pt x="41420" y="23516"/>
                    <a:pt x="41580" y="20553"/>
                    <a:pt x="40218" y="18469"/>
                  </a:cubicBezTo>
                  <a:cubicBezTo>
                    <a:pt x="39617" y="17546"/>
                    <a:pt x="38764" y="16808"/>
                    <a:pt x="37844" y="16205"/>
                  </a:cubicBezTo>
                  <a:cubicBezTo>
                    <a:pt x="36747" y="15487"/>
                    <a:pt x="35529" y="14949"/>
                    <a:pt x="34261" y="14621"/>
                  </a:cubicBezTo>
                  <a:cubicBezTo>
                    <a:pt x="34544" y="14350"/>
                    <a:pt x="34814" y="14068"/>
                    <a:pt x="35067" y="13768"/>
                  </a:cubicBezTo>
                  <a:cubicBezTo>
                    <a:pt x="36947" y="11550"/>
                    <a:pt x="37807" y="8276"/>
                    <a:pt x="36551" y="5652"/>
                  </a:cubicBezTo>
                  <a:cubicBezTo>
                    <a:pt x="35804" y="4089"/>
                    <a:pt x="34345" y="2885"/>
                    <a:pt x="32671" y="2445"/>
                  </a:cubicBezTo>
                  <a:cubicBezTo>
                    <a:pt x="32178" y="2316"/>
                    <a:pt x="31678" y="2255"/>
                    <a:pt x="31179" y="2255"/>
                  </a:cubicBezTo>
                  <a:cubicBezTo>
                    <a:pt x="29083" y="2255"/>
                    <a:pt x="27007" y="3329"/>
                    <a:pt x="25557" y="4930"/>
                  </a:cubicBezTo>
                  <a:cubicBezTo>
                    <a:pt x="24637" y="2920"/>
                    <a:pt x="22912" y="1273"/>
                    <a:pt x="20835" y="505"/>
                  </a:cubicBezTo>
                  <a:cubicBezTo>
                    <a:pt x="19921" y="166"/>
                    <a:pt x="18948" y="1"/>
                    <a:pt x="1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1"/>
            <p:cNvSpPr/>
            <p:nvPr/>
          </p:nvSpPr>
          <p:spPr>
            <a:xfrm>
              <a:off x="5338946" y="774682"/>
              <a:ext cx="3686699" cy="3253759"/>
            </a:xfrm>
            <a:custGeom>
              <a:avLst/>
              <a:gdLst/>
              <a:ahLst/>
              <a:cxnLst/>
              <a:rect l="l" t="t" r="r" b="b"/>
              <a:pathLst>
                <a:path w="42058" h="37119" extrusionOk="0">
                  <a:moveTo>
                    <a:pt x="17756" y="458"/>
                  </a:moveTo>
                  <a:cubicBezTo>
                    <a:pt x="20918" y="458"/>
                    <a:pt x="23790" y="2337"/>
                    <a:pt x="25191" y="5269"/>
                  </a:cubicBezTo>
                  <a:cubicBezTo>
                    <a:pt x="25228" y="5344"/>
                    <a:pt x="25309" y="5381"/>
                    <a:pt x="25389" y="5381"/>
                  </a:cubicBezTo>
                  <a:cubicBezTo>
                    <a:pt x="25451" y="5381"/>
                    <a:pt x="25513" y="5359"/>
                    <a:pt x="25554" y="5315"/>
                  </a:cubicBezTo>
                  <a:cubicBezTo>
                    <a:pt x="27019" y="3752"/>
                    <a:pt x="29080" y="2757"/>
                    <a:pt x="31092" y="2757"/>
                  </a:cubicBezTo>
                  <a:cubicBezTo>
                    <a:pt x="32625" y="2757"/>
                    <a:pt x="34128" y="3334"/>
                    <a:pt x="35317" y="4677"/>
                  </a:cubicBezTo>
                  <a:cubicBezTo>
                    <a:pt x="38005" y="7713"/>
                    <a:pt x="36533" y="12148"/>
                    <a:pt x="33934" y="14680"/>
                  </a:cubicBezTo>
                  <a:cubicBezTo>
                    <a:pt x="33808" y="14801"/>
                    <a:pt x="33868" y="15019"/>
                    <a:pt x="34034" y="15064"/>
                  </a:cubicBezTo>
                  <a:cubicBezTo>
                    <a:pt x="37728" y="16077"/>
                    <a:pt x="41567" y="18933"/>
                    <a:pt x="40595" y="23231"/>
                  </a:cubicBezTo>
                  <a:cubicBezTo>
                    <a:pt x="39846" y="26548"/>
                    <a:pt x="36784" y="27849"/>
                    <a:pt x="33730" y="27849"/>
                  </a:cubicBezTo>
                  <a:cubicBezTo>
                    <a:pt x="32844" y="27849"/>
                    <a:pt x="31959" y="27739"/>
                    <a:pt x="31131" y="27538"/>
                  </a:cubicBezTo>
                  <a:cubicBezTo>
                    <a:pt x="31112" y="27533"/>
                    <a:pt x="31093" y="27531"/>
                    <a:pt x="31074" y="27531"/>
                  </a:cubicBezTo>
                  <a:cubicBezTo>
                    <a:pt x="30928" y="27531"/>
                    <a:pt x="30803" y="27667"/>
                    <a:pt x="30847" y="27819"/>
                  </a:cubicBezTo>
                  <a:cubicBezTo>
                    <a:pt x="31953" y="31628"/>
                    <a:pt x="30186" y="36119"/>
                    <a:pt x="25869" y="36608"/>
                  </a:cubicBezTo>
                  <a:cubicBezTo>
                    <a:pt x="25588" y="36640"/>
                    <a:pt x="25306" y="36656"/>
                    <a:pt x="25025" y="36656"/>
                  </a:cubicBezTo>
                  <a:cubicBezTo>
                    <a:pt x="21425" y="36656"/>
                    <a:pt x="17972" y="34103"/>
                    <a:pt x="16913" y="30662"/>
                  </a:cubicBezTo>
                  <a:cubicBezTo>
                    <a:pt x="16879" y="30553"/>
                    <a:pt x="16789" y="30496"/>
                    <a:pt x="16693" y="30496"/>
                  </a:cubicBezTo>
                  <a:cubicBezTo>
                    <a:pt x="16636" y="30496"/>
                    <a:pt x="16576" y="30517"/>
                    <a:pt x="16526" y="30559"/>
                  </a:cubicBezTo>
                  <a:cubicBezTo>
                    <a:pt x="15310" y="31586"/>
                    <a:pt x="13862" y="32097"/>
                    <a:pt x="12401" y="32097"/>
                  </a:cubicBezTo>
                  <a:cubicBezTo>
                    <a:pt x="11140" y="32097"/>
                    <a:pt x="9869" y="31716"/>
                    <a:pt x="8729" y="30960"/>
                  </a:cubicBezTo>
                  <a:cubicBezTo>
                    <a:pt x="6086" y="29203"/>
                    <a:pt x="5037" y="25872"/>
                    <a:pt x="6815" y="23117"/>
                  </a:cubicBezTo>
                  <a:cubicBezTo>
                    <a:pt x="6894" y="22995"/>
                    <a:pt x="6817" y="22809"/>
                    <a:pt x="6678" y="22776"/>
                  </a:cubicBezTo>
                  <a:cubicBezTo>
                    <a:pt x="3782" y="22115"/>
                    <a:pt x="1203" y="19874"/>
                    <a:pt x="852" y="16808"/>
                  </a:cubicBezTo>
                  <a:cubicBezTo>
                    <a:pt x="535" y="14079"/>
                    <a:pt x="1935" y="11272"/>
                    <a:pt x="4399" y="10016"/>
                  </a:cubicBezTo>
                  <a:cubicBezTo>
                    <a:pt x="5474" y="9529"/>
                    <a:pt x="6621" y="9321"/>
                    <a:pt x="7775" y="9321"/>
                  </a:cubicBezTo>
                  <a:cubicBezTo>
                    <a:pt x="8872" y="9321"/>
                    <a:pt x="9976" y="9508"/>
                    <a:pt x="11033" y="9823"/>
                  </a:cubicBezTo>
                  <a:cubicBezTo>
                    <a:pt x="11052" y="9829"/>
                    <a:pt x="11071" y="9831"/>
                    <a:pt x="11090" y="9831"/>
                  </a:cubicBezTo>
                  <a:cubicBezTo>
                    <a:pt x="11233" y="9831"/>
                    <a:pt x="11369" y="9687"/>
                    <a:pt x="11318" y="9538"/>
                  </a:cubicBezTo>
                  <a:cubicBezTo>
                    <a:pt x="10672" y="7705"/>
                    <a:pt x="10395" y="5593"/>
                    <a:pt x="11329" y="3804"/>
                  </a:cubicBezTo>
                  <a:cubicBezTo>
                    <a:pt x="12233" y="2068"/>
                    <a:pt x="14259" y="1011"/>
                    <a:pt x="16107" y="629"/>
                  </a:cubicBezTo>
                  <a:cubicBezTo>
                    <a:pt x="16661" y="514"/>
                    <a:pt x="17213" y="458"/>
                    <a:pt x="17756" y="458"/>
                  </a:cubicBezTo>
                  <a:close/>
                  <a:moveTo>
                    <a:pt x="17736" y="1"/>
                  </a:moveTo>
                  <a:cubicBezTo>
                    <a:pt x="17066" y="1"/>
                    <a:pt x="16386" y="80"/>
                    <a:pt x="15706" y="244"/>
                  </a:cubicBezTo>
                  <a:cubicBezTo>
                    <a:pt x="13828" y="701"/>
                    <a:pt x="11867" y="1821"/>
                    <a:pt x="10931" y="3571"/>
                  </a:cubicBezTo>
                  <a:cubicBezTo>
                    <a:pt x="9991" y="5325"/>
                    <a:pt x="10160" y="7413"/>
                    <a:pt x="10740" y="9262"/>
                  </a:cubicBezTo>
                  <a:lnTo>
                    <a:pt x="10740" y="9262"/>
                  </a:lnTo>
                  <a:cubicBezTo>
                    <a:pt x="9776" y="9009"/>
                    <a:pt x="8785" y="8865"/>
                    <a:pt x="7800" y="8865"/>
                  </a:cubicBezTo>
                  <a:cubicBezTo>
                    <a:pt x="6567" y="8865"/>
                    <a:pt x="5343" y="9090"/>
                    <a:pt x="4189" y="9608"/>
                  </a:cubicBezTo>
                  <a:lnTo>
                    <a:pt x="4189" y="9608"/>
                  </a:lnTo>
                  <a:cubicBezTo>
                    <a:pt x="4181" y="9611"/>
                    <a:pt x="4174" y="9614"/>
                    <a:pt x="4166" y="9618"/>
                  </a:cubicBezTo>
                  <a:cubicBezTo>
                    <a:pt x="4166" y="9618"/>
                    <a:pt x="4166" y="9618"/>
                    <a:pt x="4166" y="9618"/>
                  </a:cubicBezTo>
                  <a:lnTo>
                    <a:pt x="4166" y="9618"/>
                  </a:lnTo>
                  <a:cubicBezTo>
                    <a:pt x="4159" y="9621"/>
                    <a:pt x="4152" y="9625"/>
                    <a:pt x="4145" y="9629"/>
                  </a:cubicBezTo>
                  <a:lnTo>
                    <a:pt x="4145" y="9629"/>
                  </a:lnTo>
                  <a:cubicBezTo>
                    <a:pt x="1473" y="11002"/>
                    <a:pt x="0" y="14103"/>
                    <a:pt x="421" y="17056"/>
                  </a:cubicBezTo>
                  <a:cubicBezTo>
                    <a:pt x="857" y="20107"/>
                    <a:pt x="3369" y="22379"/>
                    <a:pt x="6255" y="23147"/>
                  </a:cubicBezTo>
                  <a:lnTo>
                    <a:pt x="6255" y="23147"/>
                  </a:lnTo>
                  <a:cubicBezTo>
                    <a:pt x="4617" y="25983"/>
                    <a:pt x="5658" y="29332"/>
                    <a:pt x="8289" y="31216"/>
                  </a:cubicBezTo>
                  <a:cubicBezTo>
                    <a:pt x="9540" y="32110"/>
                    <a:pt x="10963" y="32554"/>
                    <a:pt x="12377" y="32554"/>
                  </a:cubicBezTo>
                  <a:cubicBezTo>
                    <a:pt x="13853" y="32554"/>
                    <a:pt x="15320" y="32071"/>
                    <a:pt x="16575" y="31109"/>
                  </a:cubicBezTo>
                  <a:lnTo>
                    <a:pt x="16575" y="31109"/>
                  </a:lnTo>
                  <a:cubicBezTo>
                    <a:pt x="17801" y="34573"/>
                    <a:pt x="21333" y="37118"/>
                    <a:pt x="25015" y="37118"/>
                  </a:cubicBezTo>
                  <a:cubicBezTo>
                    <a:pt x="25374" y="37118"/>
                    <a:pt x="25735" y="37094"/>
                    <a:pt x="26095" y="37044"/>
                  </a:cubicBezTo>
                  <a:cubicBezTo>
                    <a:pt x="30451" y="36441"/>
                    <a:pt x="32340" y="31992"/>
                    <a:pt x="31390" y="28068"/>
                  </a:cubicBezTo>
                  <a:lnTo>
                    <a:pt x="31390" y="28068"/>
                  </a:lnTo>
                  <a:cubicBezTo>
                    <a:pt x="32142" y="28224"/>
                    <a:pt x="32927" y="28307"/>
                    <a:pt x="33712" y="28307"/>
                  </a:cubicBezTo>
                  <a:cubicBezTo>
                    <a:pt x="36972" y="28307"/>
                    <a:pt x="40228" y="26881"/>
                    <a:pt x="41040" y="23352"/>
                  </a:cubicBezTo>
                  <a:cubicBezTo>
                    <a:pt x="42057" y="18945"/>
                    <a:pt x="38351" y="15900"/>
                    <a:pt x="34533" y="14728"/>
                  </a:cubicBezTo>
                  <a:lnTo>
                    <a:pt x="34533" y="14728"/>
                  </a:lnTo>
                  <a:cubicBezTo>
                    <a:pt x="37142" y="11976"/>
                    <a:pt x="38409" y="7468"/>
                    <a:pt x="35643" y="4351"/>
                  </a:cubicBezTo>
                  <a:cubicBezTo>
                    <a:pt x="34372" y="2917"/>
                    <a:pt x="32752" y="2298"/>
                    <a:pt x="31102" y="2298"/>
                  </a:cubicBezTo>
                  <a:cubicBezTo>
                    <a:pt x="29067" y="2298"/>
                    <a:pt x="26985" y="3240"/>
                    <a:pt x="25452" y="4760"/>
                  </a:cubicBezTo>
                  <a:lnTo>
                    <a:pt x="25452" y="4760"/>
                  </a:lnTo>
                  <a:cubicBezTo>
                    <a:pt x="23925" y="1823"/>
                    <a:pt x="20952" y="1"/>
                    <a:pt x="17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6149407" y="1358552"/>
              <a:ext cx="1995786" cy="1973170"/>
            </a:xfrm>
            <a:custGeom>
              <a:avLst/>
              <a:gdLst/>
              <a:ahLst/>
              <a:cxnLst/>
              <a:rect l="l" t="t" r="r" b="b"/>
              <a:pathLst>
                <a:path w="22768" h="22510" extrusionOk="0">
                  <a:moveTo>
                    <a:pt x="12104" y="1"/>
                  </a:moveTo>
                  <a:cubicBezTo>
                    <a:pt x="11931" y="1"/>
                    <a:pt x="11752" y="19"/>
                    <a:pt x="11571" y="59"/>
                  </a:cubicBezTo>
                  <a:cubicBezTo>
                    <a:pt x="10462" y="301"/>
                    <a:pt x="9512" y="1126"/>
                    <a:pt x="9032" y="2144"/>
                  </a:cubicBezTo>
                  <a:cubicBezTo>
                    <a:pt x="8911" y="2402"/>
                    <a:pt x="8817" y="2701"/>
                    <a:pt x="8764" y="3008"/>
                  </a:cubicBezTo>
                  <a:cubicBezTo>
                    <a:pt x="8761" y="3008"/>
                    <a:pt x="8759" y="3006"/>
                    <a:pt x="8755" y="3003"/>
                  </a:cubicBezTo>
                  <a:cubicBezTo>
                    <a:pt x="8105" y="2697"/>
                    <a:pt x="7311" y="2352"/>
                    <a:pt x="6554" y="2352"/>
                  </a:cubicBezTo>
                  <a:cubicBezTo>
                    <a:pt x="6178" y="2352"/>
                    <a:pt x="5812" y="2437"/>
                    <a:pt x="5477" y="2654"/>
                  </a:cubicBezTo>
                  <a:cubicBezTo>
                    <a:pt x="4450" y="3325"/>
                    <a:pt x="4294" y="4678"/>
                    <a:pt x="4724" y="5787"/>
                  </a:cubicBezTo>
                  <a:cubicBezTo>
                    <a:pt x="4295" y="5648"/>
                    <a:pt x="3850" y="5569"/>
                    <a:pt x="3425" y="5569"/>
                  </a:cubicBezTo>
                  <a:cubicBezTo>
                    <a:pt x="2390" y="5569"/>
                    <a:pt x="1476" y="6039"/>
                    <a:pt x="1212" y="7254"/>
                  </a:cubicBezTo>
                  <a:cubicBezTo>
                    <a:pt x="937" y="8517"/>
                    <a:pt x="1494" y="9707"/>
                    <a:pt x="2423" y="10397"/>
                  </a:cubicBezTo>
                  <a:cubicBezTo>
                    <a:pt x="2125" y="10446"/>
                    <a:pt x="1831" y="10537"/>
                    <a:pt x="1550" y="10686"/>
                  </a:cubicBezTo>
                  <a:cubicBezTo>
                    <a:pt x="411" y="11282"/>
                    <a:pt x="0" y="12519"/>
                    <a:pt x="676" y="13637"/>
                  </a:cubicBezTo>
                  <a:cubicBezTo>
                    <a:pt x="1314" y="14693"/>
                    <a:pt x="2565" y="15300"/>
                    <a:pt x="3770" y="15398"/>
                  </a:cubicBezTo>
                  <a:cubicBezTo>
                    <a:pt x="3863" y="15406"/>
                    <a:pt x="3969" y="15410"/>
                    <a:pt x="4084" y="15410"/>
                  </a:cubicBezTo>
                  <a:cubicBezTo>
                    <a:pt x="4240" y="15410"/>
                    <a:pt x="4412" y="15402"/>
                    <a:pt x="4592" y="15386"/>
                  </a:cubicBezTo>
                  <a:lnTo>
                    <a:pt x="4592" y="15386"/>
                  </a:lnTo>
                  <a:cubicBezTo>
                    <a:pt x="4196" y="15811"/>
                    <a:pt x="3893" y="16309"/>
                    <a:pt x="3758" y="16887"/>
                  </a:cubicBezTo>
                  <a:cubicBezTo>
                    <a:pt x="3502" y="17979"/>
                    <a:pt x="3891" y="19130"/>
                    <a:pt x="4769" y="19833"/>
                  </a:cubicBezTo>
                  <a:cubicBezTo>
                    <a:pt x="5260" y="20227"/>
                    <a:pt x="5787" y="20396"/>
                    <a:pt x="6309" y="20396"/>
                  </a:cubicBezTo>
                  <a:cubicBezTo>
                    <a:pt x="7153" y="20396"/>
                    <a:pt x="7981" y="19954"/>
                    <a:pt x="8615" y="19302"/>
                  </a:cubicBezTo>
                  <a:cubicBezTo>
                    <a:pt x="8833" y="20609"/>
                    <a:pt x="9595" y="21799"/>
                    <a:pt x="10928" y="22349"/>
                  </a:cubicBezTo>
                  <a:cubicBezTo>
                    <a:pt x="11195" y="22460"/>
                    <a:pt x="11462" y="22510"/>
                    <a:pt x="11724" y="22510"/>
                  </a:cubicBezTo>
                  <a:cubicBezTo>
                    <a:pt x="12890" y="22510"/>
                    <a:pt x="13952" y="21518"/>
                    <a:pt x="14431" y="20476"/>
                  </a:cubicBezTo>
                  <a:cubicBezTo>
                    <a:pt x="14529" y="20266"/>
                    <a:pt x="14601" y="20048"/>
                    <a:pt x="14655" y="19826"/>
                  </a:cubicBezTo>
                  <a:cubicBezTo>
                    <a:pt x="14846" y="20036"/>
                    <a:pt x="15058" y="20229"/>
                    <a:pt x="15295" y="20399"/>
                  </a:cubicBezTo>
                  <a:cubicBezTo>
                    <a:pt x="15809" y="20767"/>
                    <a:pt x="16441" y="20986"/>
                    <a:pt x="17060" y="20986"/>
                  </a:cubicBezTo>
                  <a:cubicBezTo>
                    <a:pt x="17664" y="20986"/>
                    <a:pt x="18254" y="20778"/>
                    <a:pt x="18708" y="20301"/>
                  </a:cubicBezTo>
                  <a:cubicBezTo>
                    <a:pt x="19640" y="19323"/>
                    <a:pt x="19190" y="17664"/>
                    <a:pt x="18680" y="16586"/>
                  </a:cubicBezTo>
                  <a:cubicBezTo>
                    <a:pt x="18533" y="16276"/>
                    <a:pt x="18361" y="15978"/>
                    <a:pt x="18163" y="15694"/>
                  </a:cubicBezTo>
                  <a:lnTo>
                    <a:pt x="18163" y="15694"/>
                  </a:lnTo>
                  <a:cubicBezTo>
                    <a:pt x="18532" y="15778"/>
                    <a:pt x="18909" y="15824"/>
                    <a:pt x="19278" y="15824"/>
                  </a:cubicBezTo>
                  <a:cubicBezTo>
                    <a:pt x="20356" y="15824"/>
                    <a:pt x="21366" y="15429"/>
                    <a:pt x="21918" y="14436"/>
                  </a:cubicBezTo>
                  <a:cubicBezTo>
                    <a:pt x="22768" y="12910"/>
                    <a:pt x="21641" y="11571"/>
                    <a:pt x="20234" y="10921"/>
                  </a:cubicBezTo>
                  <a:cubicBezTo>
                    <a:pt x="20823" y="10662"/>
                    <a:pt x="21375" y="10311"/>
                    <a:pt x="21803" y="9905"/>
                  </a:cubicBezTo>
                  <a:cubicBezTo>
                    <a:pt x="22656" y="9102"/>
                    <a:pt x="22537" y="8035"/>
                    <a:pt x="21967" y="7094"/>
                  </a:cubicBezTo>
                  <a:cubicBezTo>
                    <a:pt x="21275" y="5953"/>
                    <a:pt x="20039" y="5334"/>
                    <a:pt x="18792" y="5334"/>
                  </a:cubicBezTo>
                  <a:cubicBezTo>
                    <a:pt x="18570" y="5334"/>
                    <a:pt x="18347" y="5353"/>
                    <a:pt x="18128" y="5393"/>
                  </a:cubicBezTo>
                  <a:cubicBezTo>
                    <a:pt x="18498" y="4464"/>
                    <a:pt x="18454" y="3378"/>
                    <a:pt x="17811" y="2556"/>
                  </a:cubicBezTo>
                  <a:cubicBezTo>
                    <a:pt x="17394" y="2023"/>
                    <a:pt x="16785" y="1781"/>
                    <a:pt x="16155" y="1781"/>
                  </a:cubicBezTo>
                  <a:cubicBezTo>
                    <a:pt x="15817" y="1781"/>
                    <a:pt x="15473" y="1851"/>
                    <a:pt x="15151" y="1983"/>
                  </a:cubicBezTo>
                  <a:cubicBezTo>
                    <a:pt x="14937" y="2069"/>
                    <a:pt x="14739" y="2181"/>
                    <a:pt x="14550" y="2312"/>
                  </a:cubicBezTo>
                  <a:cubicBezTo>
                    <a:pt x="14496" y="1118"/>
                    <a:pt x="13442" y="1"/>
                    <a:pt x="12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6120657" y="1338567"/>
              <a:ext cx="2059513" cy="2013405"/>
            </a:xfrm>
            <a:custGeom>
              <a:avLst/>
              <a:gdLst/>
              <a:ahLst/>
              <a:cxnLst/>
              <a:rect l="l" t="t" r="r" b="b"/>
              <a:pathLst>
                <a:path w="23495" h="22969" extrusionOk="0">
                  <a:moveTo>
                    <a:pt x="12387" y="475"/>
                  </a:moveTo>
                  <a:cubicBezTo>
                    <a:pt x="13529" y="475"/>
                    <a:pt x="14524" y="1323"/>
                    <a:pt x="14647" y="2540"/>
                  </a:cubicBezTo>
                  <a:cubicBezTo>
                    <a:pt x="14660" y="2664"/>
                    <a:pt x="14762" y="2775"/>
                    <a:pt x="14881" y="2775"/>
                  </a:cubicBezTo>
                  <a:cubicBezTo>
                    <a:pt x="14918" y="2775"/>
                    <a:pt x="14956" y="2764"/>
                    <a:pt x="14995" y="2740"/>
                  </a:cubicBezTo>
                  <a:cubicBezTo>
                    <a:pt x="15447" y="2448"/>
                    <a:pt x="15988" y="2244"/>
                    <a:pt x="16519" y="2244"/>
                  </a:cubicBezTo>
                  <a:cubicBezTo>
                    <a:pt x="16911" y="2244"/>
                    <a:pt x="17296" y="2355"/>
                    <a:pt x="17636" y="2626"/>
                  </a:cubicBezTo>
                  <a:cubicBezTo>
                    <a:pt x="18542" y="3343"/>
                    <a:pt x="18591" y="4547"/>
                    <a:pt x="18232" y="5559"/>
                  </a:cubicBezTo>
                  <a:cubicBezTo>
                    <a:pt x="18172" y="5727"/>
                    <a:pt x="18328" y="5845"/>
                    <a:pt x="18477" y="5845"/>
                  </a:cubicBezTo>
                  <a:cubicBezTo>
                    <a:pt x="18490" y="5845"/>
                    <a:pt x="18504" y="5845"/>
                    <a:pt x="18517" y="5843"/>
                  </a:cubicBezTo>
                  <a:cubicBezTo>
                    <a:pt x="18702" y="5816"/>
                    <a:pt x="18889" y="5802"/>
                    <a:pt x="19074" y="5802"/>
                  </a:cubicBezTo>
                  <a:cubicBezTo>
                    <a:pt x="20283" y="5802"/>
                    <a:pt x="21448" y="6370"/>
                    <a:pt x="22097" y="7438"/>
                  </a:cubicBezTo>
                  <a:cubicBezTo>
                    <a:pt x="23103" y="9104"/>
                    <a:pt x="21929" y="10252"/>
                    <a:pt x="20445" y="10948"/>
                  </a:cubicBezTo>
                  <a:cubicBezTo>
                    <a:pt x="20292" y="11021"/>
                    <a:pt x="20296" y="11275"/>
                    <a:pt x="20445" y="11347"/>
                  </a:cubicBezTo>
                  <a:cubicBezTo>
                    <a:pt x="21696" y="11972"/>
                    <a:pt x="22884" y="13208"/>
                    <a:pt x="21978" y="14659"/>
                  </a:cubicBezTo>
                  <a:cubicBezTo>
                    <a:pt x="21444" y="15516"/>
                    <a:pt x="20527" y="15809"/>
                    <a:pt x="19590" y="15809"/>
                  </a:cubicBezTo>
                  <a:cubicBezTo>
                    <a:pt x="19240" y="15809"/>
                    <a:pt x="18888" y="15768"/>
                    <a:pt x="18551" y="15700"/>
                  </a:cubicBezTo>
                  <a:cubicBezTo>
                    <a:pt x="18536" y="15697"/>
                    <a:pt x="18521" y="15696"/>
                    <a:pt x="18506" y="15696"/>
                  </a:cubicBezTo>
                  <a:cubicBezTo>
                    <a:pt x="18339" y="15696"/>
                    <a:pt x="18184" y="15874"/>
                    <a:pt x="18293" y="16039"/>
                  </a:cubicBezTo>
                  <a:cubicBezTo>
                    <a:pt x="18976" y="17082"/>
                    <a:pt x="19791" y="18778"/>
                    <a:pt x="19124" y="20017"/>
                  </a:cubicBezTo>
                  <a:cubicBezTo>
                    <a:pt x="18751" y="20712"/>
                    <a:pt x="18159" y="20980"/>
                    <a:pt x="17525" y="20980"/>
                  </a:cubicBezTo>
                  <a:cubicBezTo>
                    <a:pt x="16662" y="20980"/>
                    <a:pt x="15722" y="20484"/>
                    <a:pt x="15146" y="19891"/>
                  </a:cubicBezTo>
                  <a:cubicBezTo>
                    <a:pt x="15102" y="19844"/>
                    <a:pt x="15045" y="19823"/>
                    <a:pt x="14988" y="19823"/>
                  </a:cubicBezTo>
                  <a:cubicBezTo>
                    <a:pt x="14889" y="19823"/>
                    <a:pt x="14791" y="19888"/>
                    <a:pt x="14761" y="19991"/>
                  </a:cubicBezTo>
                  <a:cubicBezTo>
                    <a:pt x="14404" y="21218"/>
                    <a:pt x="13348" y="22490"/>
                    <a:pt x="12060" y="22490"/>
                  </a:cubicBezTo>
                  <a:cubicBezTo>
                    <a:pt x="11761" y="22490"/>
                    <a:pt x="11449" y="22421"/>
                    <a:pt x="11130" y="22267"/>
                  </a:cubicBezTo>
                  <a:cubicBezTo>
                    <a:pt x="10012" y="21727"/>
                    <a:pt x="9395" y="20646"/>
                    <a:pt x="9166" y="19467"/>
                  </a:cubicBezTo>
                  <a:cubicBezTo>
                    <a:pt x="9145" y="19359"/>
                    <a:pt x="9046" y="19303"/>
                    <a:pt x="8946" y="19303"/>
                  </a:cubicBezTo>
                  <a:cubicBezTo>
                    <a:pt x="8885" y="19303"/>
                    <a:pt x="8824" y="19324"/>
                    <a:pt x="8780" y="19367"/>
                  </a:cubicBezTo>
                  <a:cubicBezTo>
                    <a:pt x="8166" y="19961"/>
                    <a:pt x="7380" y="20367"/>
                    <a:pt x="6600" y="20367"/>
                  </a:cubicBezTo>
                  <a:cubicBezTo>
                    <a:pt x="6061" y="20367"/>
                    <a:pt x="5524" y="20173"/>
                    <a:pt x="5050" y="19712"/>
                  </a:cubicBezTo>
                  <a:cubicBezTo>
                    <a:pt x="3897" y="18593"/>
                    <a:pt x="4093" y="16914"/>
                    <a:pt x="5083" y="15778"/>
                  </a:cubicBezTo>
                  <a:cubicBezTo>
                    <a:pt x="5199" y="15641"/>
                    <a:pt x="5135" y="15383"/>
                    <a:pt x="4936" y="15383"/>
                  </a:cubicBezTo>
                  <a:cubicBezTo>
                    <a:pt x="4930" y="15383"/>
                    <a:pt x="4925" y="15384"/>
                    <a:pt x="4920" y="15384"/>
                  </a:cubicBezTo>
                  <a:cubicBezTo>
                    <a:pt x="4797" y="15392"/>
                    <a:pt x="4673" y="15396"/>
                    <a:pt x="4549" y="15396"/>
                  </a:cubicBezTo>
                  <a:cubicBezTo>
                    <a:pt x="3445" y="15396"/>
                    <a:pt x="2338" y="15059"/>
                    <a:pt x="1566" y="14222"/>
                  </a:cubicBezTo>
                  <a:cubicBezTo>
                    <a:pt x="308" y="12856"/>
                    <a:pt x="1114" y="11214"/>
                    <a:pt x="2814" y="10848"/>
                  </a:cubicBezTo>
                  <a:cubicBezTo>
                    <a:pt x="2973" y="10814"/>
                    <a:pt x="3049" y="10569"/>
                    <a:pt x="2914" y="10462"/>
                  </a:cubicBezTo>
                  <a:cubicBezTo>
                    <a:pt x="1864" y="9614"/>
                    <a:pt x="1223" y="7993"/>
                    <a:pt x="2094" y="6775"/>
                  </a:cubicBezTo>
                  <a:cubicBezTo>
                    <a:pt x="2490" y="6222"/>
                    <a:pt x="3096" y="6035"/>
                    <a:pt x="3726" y="6035"/>
                  </a:cubicBezTo>
                  <a:cubicBezTo>
                    <a:pt x="4155" y="6035"/>
                    <a:pt x="4596" y="6122"/>
                    <a:pt x="4990" y="6238"/>
                  </a:cubicBezTo>
                  <a:cubicBezTo>
                    <a:pt x="5014" y="6246"/>
                    <a:pt x="5038" y="6249"/>
                    <a:pt x="5059" y="6249"/>
                  </a:cubicBezTo>
                  <a:cubicBezTo>
                    <a:pt x="5117" y="6249"/>
                    <a:pt x="5165" y="6226"/>
                    <a:pt x="5201" y="6191"/>
                  </a:cubicBezTo>
                  <a:lnTo>
                    <a:pt x="5201" y="6191"/>
                  </a:lnTo>
                  <a:cubicBezTo>
                    <a:pt x="5270" y="6144"/>
                    <a:pt x="5311" y="6060"/>
                    <a:pt x="5274" y="5954"/>
                  </a:cubicBezTo>
                  <a:cubicBezTo>
                    <a:pt x="4938" y="4978"/>
                    <a:pt x="4946" y="3706"/>
                    <a:pt x="5922" y="3083"/>
                  </a:cubicBezTo>
                  <a:cubicBezTo>
                    <a:pt x="6225" y="2888"/>
                    <a:pt x="6560" y="2811"/>
                    <a:pt x="6905" y="2811"/>
                  </a:cubicBezTo>
                  <a:cubicBezTo>
                    <a:pt x="7621" y="2811"/>
                    <a:pt x="8378" y="3142"/>
                    <a:pt x="8975" y="3436"/>
                  </a:cubicBezTo>
                  <a:cubicBezTo>
                    <a:pt x="9011" y="3454"/>
                    <a:pt x="9052" y="3462"/>
                    <a:pt x="9092" y="3462"/>
                  </a:cubicBezTo>
                  <a:cubicBezTo>
                    <a:pt x="9192" y="3462"/>
                    <a:pt x="9290" y="3408"/>
                    <a:pt x="9315" y="3297"/>
                  </a:cubicBezTo>
                  <a:cubicBezTo>
                    <a:pt x="9586" y="2055"/>
                    <a:pt x="10454" y="946"/>
                    <a:pt x="11708" y="576"/>
                  </a:cubicBezTo>
                  <a:cubicBezTo>
                    <a:pt x="11936" y="508"/>
                    <a:pt x="12165" y="475"/>
                    <a:pt x="12387" y="475"/>
                  </a:cubicBezTo>
                  <a:close/>
                  <a:moveTo>
                    <a:pt x="12425" y="1"/>
                  </a:moveTo>
                  <a:cubicBezTo>
                    <a:pt x="12343" y="1"/>
                    <a:pt x="12260" y="5"/>
                    <a:pt x="12176" y="12"/>
                  </a:cubicBezTo>
                  <a:cubicBezTo>
                    <a:pt x="10601" y="155"/>
                    <a:pt x="9359" y="1446"/>
                    <a:pt x="8938" y="2909"/>
                  </a:cubicBezTo>
                  <a:lnTo>
                    <a:pt x="8938" y="2909"/>
                  </a:lnTo>
                  <a:cubicBezTo>
                    <a:pt x="8302" y="2615"/>
                    <a:pt x="7583" y="2358"/>
                    <a:pt x="6891" y="2358"/>
                  </a:cubicBezTo>
                  <a:cubicBezTo>
                    <a:pt x="6393" y="2358"/>
                    <a:pt x="5910" y="2491"/>
                    <a:pt x="5481" y="2838"/>
                  </a:cubicBezTo>
                  <a:cubicBezTo>
                    <a:pt x="4618" y="3538"/>
                    <a:pt x="4474" y="4674"/>
                    <a:pt x="4717" y="5692"/>
                  </a:cubicBezTo>
                  <a:lnTo>
                    <a:pt x="4717" y="5692"/>
                  </a:lnTo>
                  <a:cubicBezTo>
                    <a:pt x="4400" y="5622"/>
                    <a:pt x="4069" y="5580"/>
                    <a:pt x="3742" y="5580"/>
                  </a:cubicBezTo>
                  <a:cubicBezTo>
                    <a:pt x="2920" y="5580"/>
                    <a:pt x="2127" y="5845"/>
                    <a:pt x="1649" y="6600"/>
                  </a:cubicBezTo>
                  <a:cubicBezTo>
                    <a:pt x="837" y="7883"/>
                    <a:pt x="1287" y="9503"/>
                    <a:pt x="2288" y="10516"/>
                  </a:cubicBezTo>
                  <a:lnTo>
                    <a:pt x="2288" y="10516"/>
                  </a:lnTo>
                  <a:cubicBezTo>
                    <a:pt x="957" y="10981"/>
                    <a:pt x="0" y="12258"/>
                    <a:pt x="664" y="13711"/>
                  </a:cubicBezTo>
                  <a:cubicBezTo>
                    <a:pt x="1324" y="15157"/>
                    <a:pt x="2931" y="15823"/>
                    <a:pt x="4446" y="15856"/>
                  </a:cubicBezTo>
                  <a:lnTo>
                    <a:pt x="4446" y="15856"/>
                  </a:lnTo>
                  <a:cubicBezTo>
                    <a:pt x="3572" y="17153"/>
                    <a:pt x="3515" y="18858"/>
                    <a:pt x="4724" y="20038"/>
                  </a:cubicBezTo>
                  <a:cubicBezTo>
                    <a:pt x="5288" y="20589"/>
                    <a:pt x="5937" y="20825"/>
                    <a:pt x="6590" y="20825"/>
                  </a:cubicBezTo>
                  <a:cubicBezTo>
                    <a:pt x="7367" y="20825"/>
                    <a:pt x="8150" y="20492"/>
                    <a:pt x="8807" y="19958"/>
                  </a:cubicBezTo>
                  <a:lnTo>
                    <a:pt x="8807" y="19958"/>
                  </a:lnTo>
                  <a:cubicBezTo>
                    <a:pt x="9191" y="21358"/>
                    <a:pt x="10219" y="22733"/>
                    <a:pt x="11738" y="22945"/>
                  </a:cubicBezTo>
                  <a:cubicBezTo>
                    <a:pt x="11853" y="22961"/>
                    <a:pt x="11966" y="22969"/>
                    <a:pt x="12077" y="22969"/>
                  </a:cubicBezTo>
                  <a:cubicBezTo>
                    <a:pt x="13487" y="22969"/>
                    <a:pt x="14600" y="21733"/>
                    <a:pt x="15087" y="20469"/>
                  </a:cubicBezTo>
                  <a:lnTo>
                    <a:pt x="15087" y="20469"/>
                  </a:lnTo>
                  <a:cubicBezTo>
                    <a:pt x="15747" y="21040"/>
                    <a:pt x="16621" y="21443"/>
                    <a:pt x="17468" y="21443"/>
                  </a:cubicBezTo>
                  <a:cubicBezTo>
                    <a:pt x="18092" y="21443"/>
                    <a:pt x="18701" y="21225"/>
                    <a:pt x="19199" y="20693"/>
                  </a:cubicBezTo>
                  <a:cubicBezTo>
                    <a:pt x="20340" y="19476"/>
                    <a:pt x="19712" y="17553"/>
                    <a:pt x="18950" y="16227"/>
                  </a:cubicBezTo>
                  <a:lnTo>
                    <a:pt x="18950" y="16227"/>
                  </a:lnTo>
                  <a:cubicBezTo>
                    <a:pt x="19152" y="16250"/>
                    <a:pt x="19355" y="16262"/>
                    <a:pt x="19557" y="16262"/>
                  </a:cubicBezTo>
                  <a:cubicBezTo>
                    <a:pt x="20761" y="16262"/>
                    <a:pt x="21931" y="15832"/>
                    <a:pt x="22512" y="14645"/>
                  </a:cubicBezTo>
                  <a:cubicBezTo>
                    <a:pt x="23225" y="13183"/>
                    <a:pt x="22279" y="11900"/>
                    <a:pt x="21055" y="11156"/>
                  </a:cubicBezTo>
                  <a:lnTo>
                    <a:pt x="21055" y="11156"/>
                  </a:lnTo>
                  <a:cubicBezTo>
                    <a:pt x="22493" y="10373"/>
                    <a:pt x="23495" y="9138"/>
                    <a:pt x="22628" y="7443"/>
                  </a:cubicBezTo>
                  <a:cubicBezTo>
                    <a:pt x="21924" y="6071"/>
                    <a:pt x="20525" y="5350"/>
                    <a:pt x="19050" y="5350"/>
                  </a:cubicBezTo>
                  <a:cubicBezTo>
                    <a:pt x="18959" y="5350"/>
                    <a:pt x="18868" y="5353"/>
                    <a:pt x="18776" y="5358"/>
                  </a:cubicBezTo>
                  <a:lnTo>
                    <a:pt x="18776" y="5358"/>
                  </a:lnTo>
                  <a:cubicBezTo>
                    <a:pt x="19063" y="4255"/>
                    <a:pt x="18882" y="2986"/>
                    <a:pt x="17925" y="2248"/>
                  </a:cubicBezTo>
                  <a:cubicBezTo>
                    <a:pt x="17502" y="1925"/>
                    <a:pt x="17018" y="1786"/>
                    <a:pt x="16526" y="1786"/>
                  </a:cubicBezTo>
                  <a:cubicBezTo>
                    <a:pt x="16020" y="1786"/>
                    <a:pt x="15507" y="1933"/>
                    <a:pt x="15049" y="2174"/>
                  </a:cubicBezTo>
                  <a:lnTo>
                    <a:pt x="15049" y="2174"/>
                  </a:lnTo>
                  <a:cubicBezTo>
                    <a:pt x="14766" y="945"/>
                    <a:pt x="13718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6231190" y="1606441"/>
              <a:ext cx="1886652" cy="1440300"/>
            </a:xfrm>
            <a:custGeom>
              <a:avLst/>
              <a:gdLst/>
              <a:ahLst/>
              <a:cxnLst/>
              <a:rect l="l" t="t" r="r" b="b"/>
              <a:pathLst>
                <a:path w="21523" h="16431" extrusionOk="0">
                  <a:moveTo>
                    <a:pt x="10536" y="1"/>
                  </a:moveTo>
                  <a:cubicBezTo>
                    <a:pt x="8639" y="1"/>
                    <a:pt x="6708" y="780"/>
                    <a:pt x="5095" y="2635"/>
                  </a:cubicBezTo>
                  <a:lnTo>
                    <a:pt x="5095" y="2635"/>
                  </a:lnTo>
                  <a:cubicBezTo>
                    <a:pt x="5108" y="2619"/>
                    <a:pt x="5115" y="2611"/>
                    <a:pt x="5115" y="2611"/>
                  </a:cubicBezTo>
                  <a:lnTo>
                    <a:pt x="5115" y="2611"/>
                  </a:lnTo>
                  <a:cubicBezTo>
                    <a:pt x="5115" y="2611"/>
                    <a:pt x="5091" y="2638"/>
                    <a:pt x="5036" y="2703"/>
                  </a:cubicBezTo>
                  <a:lnTo>
                    <a:pt x="5036" y="2703"/>
                  </a:lnTo>
                  <a:cubicBezTo>
                    <a:pt x="5024" y="2717"/>
                    <a:pt x="5012" y="2731"/>
                    <a:pt x="5001" y="2745"/>
                  </a:cubicBezTo>
                  <a:cubicBezTo>
                    <a:pt x="4997" y="2749"/>
                    <a:pt x="4994" y="2753"/>
                    <a:pt x="4991" y="2757"/>
                  </a:cubicBezTo>
                  <a:lnTo>
                    <a:pt x="4991" y="2757"/>
                  </a:lnTo>
                  <a:cubicBezTo>
                    <a:pt x="4616" y="3201"/>
                    <a:pt x="4488" y="3353"/>
                    <a:pt x="4488" y="3353"/>
                  </a:cubicBezTo>
                  <a:cubicBezTo>
                    <a:pt x="4489" y="3353"/>
                    <a:pt x="4710" y="3092"/>
                    <a:pt x="4889" y="2879"/>
                  </a:cubicBezTo>
                  <a:lnTo>
                    <a:pt x="4889" y="2879"/>
                  </a:lnTo>
                  <a:cubicBezTo>
                    <a:pt x="0" y="8881"/>
                    <a:pt x="5440" y="16431"/>
                    <a:pt x="11252" y="16431"/>
                  </a:cubicBezTo>
                  <a:cubicBezTo>
                    <a:pt x="13393" y="16431"/>
                    <a:pt x="15585" y="15407"/>
                    <a:pt x="17330" y="12903"/>
                  </a:cubicBezTo>
                  <a:cubicBezTo>
                    <a:pt x="21522" y="6891"/>
                    <a:pt x="16177" y="1"/>
                    <a:pt x="10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1"/>
            <p:cNvSpPr/>
            <p:nvPr/>
          </p:nvSpPr>
          <p:spPr>
            <a:xfrm>
              <a:off x="6430167" y="1586631"/>
              <a:ext cx="1506219" cy="1480360"/>
            </a:xfrm>
            <a:custGeom>
              <a:avLst/>
              <a:gdLst/>
              <a:ahLst/>
              <a:cxnLst/>
              <a:rect l="l" t="t" r="r" b="b"/>
              <a:pathLst>
                <a:path w="17183" h="16888" extrusionOk="0">
                  <a:moveTo>
                    <a:pt x="8266" y="462"/>
                  </a:moveTo>
                  <a:cubicBezTo>
                    <a:pt x="9079" y="462"/>
                    <a:pt x="9892" y="607"/>
                    <a:pt x="10667" y="879"/>
                  </a:cubicBezTo>
                  <a:cubicBezTo>
                    <a:pt x="13718" y="1948"/>
                    <a:pt x="16138" y="4904"/>
                    <a:pt x="16318" y="8168"/>
                  </a:cubicBezTo>
                  <a:cubicBezTo>
                    <a:pt x="16507" y="11594"/>
                    <a:pt x="14026" y="15258"/>
                    <a:pt x="10685" y="16195"/>
                  </a:cubicBezTo>
                  <a:cubicBezTo>
                    <a:pt x="10124" y="16351"/>
                    <a:pt x="9558" y="16425"/>
                    <a:pt x="8997" y="16425"/>
                  </a:cubicBezTo>
                  <a:cubicBezTo>
                    <a:pt x="6620" y="16425"/>
                    <a:pt x="4323" y="15112"/>
                    <a:pt x="2828" y="13262"/>
                  </a:cubicBezTo>
                  <a:cubicBezTo>
                    <a:pt x="421" y="10276"/>
                    <a:pt x="410" y="6312"/>
                    <a:pt x="2746" y="3318"/>
                  </a:cubicBezTo>
                  <a:lnTo>
                    <a:pt x="2746" y="3318"/>
                  </a:lnTo>
                  <a:cubicBezTo>
                    <a:pt x="3675" y="2266"/>
                    <a:pt x="4685" y="1340"/>
                    <a:pt x="6043" y="849"/>
                  </a:cubicBezTo>
                  <a:cubicBezTo>
                    <a:pt x="6762" y="586"/>
                    <a:pt x="7514" y="462"/>
                    <a:pt x="8266" y="462"/>
                  </a:cubicBezTo>
                  <a:close/>
                  <a:moveTo>
                    <a:pt x="8252" y="1"/>
                  </a:moveTo>
                  <a:cubicBezTo>
                    <a:pt x="7748" y="1"/>
                    <a:pt x="7243" y="53"/>
                    <a:pt x="6744" y="164"/>
                  </a:cubicBezTo>
                  <a:cubicBezTo>
                    <a:pt x="5116" y="525"/>
                    <a:pt x="3874" y="1454"/>
                    <a:pt x="2777" y="2607"/>
                  </a:cubicBezTo>
                  <a:lnTo>
                    <a:pt x="2777" y="2607"/>
                  </a:lnTo>
                  <a:cubicBezTo>
                    <a:pt x="2743" y="2618"/>
                    <a:pt x="2709" y="2640"/>
                    <a:pt x="2679" y="2675"/>
                  </a:cubicBezTo>
                  <a:cubicBezTo>
                    <a:pt x="2666" y="2690"/>
                    <a:pt x="2653" y="2706"/>
                    <a:pt x="2640" y="2721"/>
                  </a:cubicBezTo>
                  <a:lnTo>
                    <a:pt x="2640" y="2721"/>
                  </a:lnTo>
                  <a:cubicBezTo>
                    <a:pt x="2617" y="2748"/>
                    <a:pt x="2595" y="2775"/>
                    <a:pt x="2572" y="2802"/>
                  </a:cubicBezTo>
                  <a:lnTo>
                    <a:pt x="2572" y="2802"/>
                  </a:lnTo>
                  <a:cubicBezTo>
                    <a:pt x="2570" y="2804"/>
                    <a:pt x="2569" y="2806"/>
                    <a:pt x="2567" y="2807"/>
                  </a:cubicBezTo>
                  <a:cubicBezTo>
                    <a:pt x="2567" y="2807"/>
                    <a:pt x="2567" y="2807"/>
                    <a:pt x="2567" y="2807"/>
                  </a:cubicBezTo>
                  <a:lnTo>
                    <a:pt x="2567" y="2807"/>
                  </a:lnTo>
                  <a:cubicBezTo>
                    <a:pt x="2567" y="2808"/>
                    <a:pt x="2566" y="2809"/>
                    <a:pt x="2565" y="2810"/>
                  </a:cubicBezTo>
                  <a:lnTo>
                    <a:pt x="2565" y="2810"/>
                  </a:lnTo>
                  <a:cubicBezTo>
                    <a:pt x="2558" y="2819"/>
                    <a:pt x="2550" y="2829"/>
                    <a:pt x="2542" y="2838"/>
                  </a:cubicBezTo>
                  <a:lnTo>
                    <a:pt x="2542" y="2838"/>
                  </a:lnTo>
                  <a:cubicBezTo>
                    <a:pt x="2398" y="3009"/>
                    <a:pt x="2255" y="3180"/>
                    <a:pt x="2110" y="3351"/>
                  </a:cubicBezTo>
                  <a:lnTo>
                    <a:pt x="2110" y="3351"/>
                  </a:lnTo>
                  <a:cubicBezTo>
                    <a:pt x="2092" y="3373"/>
                    <a:pt x="2073" y="3394"/>
                    <a:pt x="2055" y="3416"/>
                  </a:cubicBezTo>
                  <a:cubicBezTo>
                    <a:pt x="2013" y="3466"/>
                    <a:pt x="1996" y="3521"/>
                    <a:pt x="1997" y="3574"/>
                  </a:cubicBezTo>
                  <a:lnTo>
                    <a:pt x="1997" y="3574"/>
                  </a:lnTo>
                  <a:cubicBezTo>
                    <a:pt x="226" y="6225"/>
                    <a:pt x="1" y="9505"/>
                    <a:pt x="1654" y="12363"/>
                  </a:cubicBezTo>
                  <a:cubicBezTo>
                    <a:pt x="3137" y="14927"/>
                    <a:pt x="5958" y="16887"/>
                    <a:pt x="8973" y="16887"/>
                  </a:cubicBezTo>
                  <a:cubicBezTo>
                    <a:pt x="9189" y="16887"/>
                    <a:pt x="9407" y="16877"/>
                    <a:pt x="9625" y="16856"/>
                  </a:cubicBezTo>
                  <a:cubicBezTo>
                    <a:pt x="13257" y="16509"/>
                    <a:pt x="16257" y="13099"/>
                    <a:pt x="16723" y="9572"/>
                  </a:cubicBezTo>
                  <a:cubicBezTo>
                    <a:pt x="17182" y="6097"/>
                    <a:pt x="15130" y="2687"/>
                    <a:pt x="12120" y="1030"/>
                  </a:cubicBezTo>
                  <a:cubicBezTo>
                    <a:pt x="10934" y="376"/>
                    <a:pt x="9597" y="1"/>
                    <a:pt x="8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6501256" y="1809099"/>
              <a:ext cx="1353256" cy="1033307"/>
            </a:xfrm>
            <a:custGeom>
              <a:avLst/>
              <a:gdLst/>
              <a:ahLst/>
              <a:cxnLst/>
              <a:rect l="l" t="t" r="r" b="b"/>
              <a:pathLst>
                <a:path w="15438" h="11788" extrusionOk="0">
                  <a:moveTo>
                    <a:pt x="7557" y="1"/>
                  </a:moveTo>
                  <a:cubicBezTo>
                    <a:pt x="6196" y="1"/>
                    <a:pt x="4812" y="559"/>
                    <a:pt x="3655" y="1888"/>
                  </a:cubicBezTo>
                  <a:lnTo>
                    <a:pt x="3655" y="1888"/>
                  </a:lnTo>
                  <a:cubicBezTo>
                    <a:pt x="3663" y="1879"/>
                    <a:pt x="3667" y="1874"/>
                    <a:pt x="3667" y="1874"/>
                  </a:cubicBezTo>
                  <a:lnTo>
                    <a:pt x="3667" y="1874"/>
                  </a:lnTo>
                  <a:cubicBezTo>
                    <a:pt x="3667" y="1874"/>
                    <a:pt x="3651" y="1892"/>
                    <a:pt x="3613" y="1937"/>
                  </a:cubicBezTo>
                  <a:lnTo>
                    <a:pt x="3613" y="1937"/>
                  </a:lnTo>
                  <a:cubicBezTo>
                    <a:pt x="3604" y="1948"/>
                    <a:pt x="3594" y="1959"/>
                    <a:pt x="3585" y="1970"/>
                  </a:cubicBezTo>
                  <a:cubicBezTo>
                    <a:pt x="3582" y="1973"/>
                    <a:pt x="3580" y="1976"/>
                    <a:pt x="3577" y="1980"/>
                  </a:cubicBezTo>
                  <a:lnTo>
                    <a:pt x="3577" y="1980"/>
                  </a:lnTo>
                  <a:cubicBezTo>
                    <a:pt x="3310" y="2297"/>
                    <a:pt x="3218" y="2406"/>
                    <a:pt x="3218" y="2406"/>
                  </a:cubicBezTo>
                  <a:cubicBezTo>
                    <a:pt x="3218" y="2406"/>
                    <a:pt x="3374" y="2222"/>
                    <a:pt x="3502" y="2070"/>
                  </a:cubicBezTo>
                  <a:lnTo>
                    <a:pt x="3502" y="2070"/>
                  </a:lnTo>
                  <a:cubicBezTo>
                    <a:pt x="1" y="6375"/>
                    <a:pt x="3901" y="11787"/>
                    <a:pt x="8069" y="11787"/>
                  </a:cubicBezTo>
                  <a:cubicBezTo>
                    <a:pt x="9605" y="11787"/>
                    <a:pt x="11178" y="11052"/>
                    <a:pt x="12430" y="9256"/>
                  </a:cubicBezTo>
                  <a:cubicBezTo>
                    <a:pt x="15437" y="4944"/>
                    <a:pt x="11604" y="1"/>
                    <a:pt x="7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6637560" y="1789201"/>
              <a:ext cx="1092563" cy="1073366"/>
            </a:xfrm>
            <a:custGeom>
              <a:avLst/>
              <a:gdLst/>
              <a:ahLst/>
              <a:cxnLst/>
              <a:rect l="l" t="t" r="r" b="b"/>
              <a:pathLst>
                <a:path w="12464" h="12245" extrusionOk="0">
                  <a:moveTo>
                    <a:pt x="6086" y="469"/>
                  </a:moveTo>
                  <a:cubicBezTo>
                    <a:pt x="6593" y="469"/>
                    <a:pt x="7122" y="557"/>
                    <a:pt x="7672" y="746"/>
                  </a:cubicBezTo>
                  <a:cubicBezTo>
                    <a:pt x="9843" y="1494"/>
                    <a:pt x="11571" y="3585"/>
                    <a:pt x="11711" y="5903"/>
                  </a:cubicBezTo>
                  <a:cubicBezTo>
                    <a:pt x="11863" y="8365"/>
                    <a:pt x="10048" y="11032"/>
                    <a:pt x="7621" y="11645"/>
                  </a:cubicBezTo>
                  <a:cubicBezTo>
                    <a:pt x="7255" y="11738"/>
                    <a:pt x="6887" y="11781"/>
                    <a:pt x="6522" y="11781"/>
                  </a:cubicBezTo>
                  <a:cubicBezTo>
                    <a:pt x="4823" y="11781"/>
                    <a:pt x="3186" y="10838"/>
                    <a:pt x="2128" y="9511"/>
                  </a:cubicBezTo>
                  <a:cubicBezTo>
                    <a:pt x="451" y="7401"/>
                    <a:pt x="449" y="4646"/>
                    <a:pt x="2056" y="2534"/>
                  </a:cubicBezTo>
                  <a:lnTo>
                    <a:pt x="2056" y="2534"/>
                  </a:lnTo>
                  <a:cubicBezTo>
                    <a:pt x="3175" y="1299"/>
                    <a:pt x="4525" y="469"/>
                    <a:pt x="6086" y="469"/>
                  </a:cubicBezTo>
                  <a:close/>
                  <a:moveTo>
                    <a:pt x="5990" y="1"/>
                  </a:moveTo>
                  <a:cubicBezTo>
                    <a:pt x="5634" y="1"/>
                    <a:pt x="5278" y="37"/>
                    <a:pt x="4925" y="112"/>
                  </a:cubicBezTo>
                  <a:cubicBezTo>
                    <a:pt x="3741" y="367"/>
                    <a:pt x="2830" y="1039"/>
                    <a:pt x="2029" y="1877"/>
                  </a:cubicBezTo>
                  <a:lnTo>
                    <a:pt x="2029" y="1877"/>
                  </a:lnTo>
                  <a:cubicBezTo>
                    <a:pt x="2001" y="1889"/>
                    <a:pt x="1974" y="1909"/>
                    <a:pt x="1948" y="1939"/>
                  </a:cubicBezTo>
                  <a:cubicBezTo>
                    <a:pt x="1948" y="1939"/>
                    <a:pt x="1948" y="1939"/>
                    <a:pt x="1948" y="1939"/>
                  </a:cubicBezTo>
                  <a:lnTo>
                    <a:pt x="1948" y="1939"/>
                  </a:lnTo>
                  <a:cubicBezTo>
                    <a:pt x="1923" y="1968"/>
                    <a:pt x="1900" y="1995"/>
                    <a:pt x="1876" y="2024"/>
                  </a:cubicBezTo>
                  <a:lnTo>
                    <a:pt x="1876" y="2024"/>
                  </a:lnTo>
                  <a:cubicBezTo>
                    <a:pt x="1873" y="2027"/>
                    <a:pt x="1870" y="2030"/>
                    <a:pt x="1867" y="2034"/>
                  </a:cubicBezTo>
                  <a:cubicBezTo>
                    <a:pt x="1867" y="2034"/>
                    <a:pt x="1867" y="2034"/>
                    <a:pt x="1867" y="2034"/>
                  </a:cubicBezTo>
                  <a:lnTo>
                    <a:pt x="1867" y="2034"/>
                  </a:lnTo>
                  <a:cubicBezTo>
                    <a:pt x="1866" y="2035"/>
                    <a:pt x="1865" y="2036"/>
                    <a:pt x="1864" y="2038"/>
                  </a:cubicBezTo>
                  <a:lnTo>
                    <a:pt x="1864" y="2038"/>
                  </a:lnTo>
                  <a:cubicBezTo>
                    <a:pt x="1861" y="2040"/>
                    <a:pt x="1859" y="2043"/>
                    <a:pt x="1857" y="2045"/>
                  </a:cubicBezTo>
                  <a:lnTo>
                    <a:pt x="1857" y="2045"/>
                  </a:lnTo>
                  <a:cubicBezTo>
                    <a:pt x="1737" y="2187"/>
                    <a:pt x="1618" y="2328"/>
                    <a:pt x="1499" y="2470"/>
                  </a:cubicBezTo>
                  <a:cubicBezTo>
                    <a:pt x="1462" y="2514"/>
                    <a:pt x="1445" y="2563"/>
                    <a:pt x="1442" y="2610"/>
                  </a:cubicBezTo>
                  <a:lnTo>
                    <a:pt x="1442" y="2610"/>
                  </a:lnTo>
                  <a:cubicBezTo>
                    <a:pt x="167" y="4539"/>
                    <a:pt x="1" y="6903"/>
                    <a:pt x="1210" y="8980"/>
                  </a:cubicBezTo>
                  <a:cubicBezTo>
                    <a:pt x="2288" y="10834"/>
                    <a:pt x="4326" y="12244"/>
                    <a:pt x="6506" y="12244"/>
                  </a:cubicBezTo>
                  <a:cubicBezTo>
                    <a:pt x="6668" y="12244"/>
                    <a:pt x="6831" y="12236"/>
                    <a:pt x="6994" y="12220"/>
                  </a:cubicBezTo>
                  <a:cubicBezTo>
                    <a:pt x="9621" y="11967"/>
                    <a:pt x="11793" y="9500"/>
                    <a:pt x="12133" y="6947"/>
                  </a:cubicBezTo>
                  <a:cubicBezTo>
                    <a:pt x="12464" y="4455"/>
                    <a:pt x="11017" y="2006"/>
                    <a:pt x="8872" y="788"/>
                  </a:cubicBezTo>
                  <a:cubicBezTo>
                    <a:pt x="7992" y="289"/>
                    <a:pt x="6995" y="1"/>
                    <a:pt x="5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51"/>
          <p:cNvGrpSpPr/>
          <p:nvPr/>
        </p:nvGrpSpPr>
        <p:grpSpPr>
          <a:xfrm>
            <a:off x="-9" y="886673"/>
            <a:ext cx="822568" cy="830583"/>
            <a:chOff x="1033734" y="2299066"/>
            <a:chExt cx="789261" cy="796951"/>
          </a:xfrm>
        </p:grpSpPr>
        <p:sp>
          <p:nvSpPr>
            <p:cNvPr id="1283" name="Google Shape;1283;p51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1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1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1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1"/>
          <p:cNvGrpSpPr/>
          <p:nvPr/>
        </p:nvGrpSpPr>
        <p:grpSpPr>
          <a:xfrm>
            <a:off x="5162752" y="19822"/>
            <a:ext cx="428376" cy="419495"/>
            <a:chOff x="7677352" y="774672"/>
            <a:chExt cx="428376" cy="419495"/>
          </a:xfrm>
        </p:grpSpPr>
        <p:grpSp>
          <p:nvGrpSpPr>
            <p:cNvPr id="1288" name="Google Shape;1288;p51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1289" name="Google Shape;1289;p51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1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1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2" name="Google Shape;1292;p51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50E2635-3B8C-44B8-9A5D-AEF22B45AA45}"/>
              </a:ext>
            </a:extLst>
          </p:cNvPr>
          <p:cNvSpPr txBox="1"/>
          <p:nvPr/>
        </p:nvSpPr>
        <p:spPr>
          <a:xfrm>
            <a:off x="1239645" y="1291125"/>
            <a:ext cx="7449867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MX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ENTRAMOS DESDE LA POWERSHELL A LA CARPETA DEL PROYECTO O VISUAL STUDIO CODE </a:t>
            </a:r>
          </a:p>
          <a:p>
            <a:pPr fontAlgn="base"/>
            <a:endParaRPr lang="es-MX" b="1" dirty="0">
              <a:solidFill>
                <a:srgbClr val="4472C4"/>
              </a:solidFill>
              <a:effectLst/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pPr fontAlgn="base"/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C:\material </a:t>
            </a:r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y </a:t>
            </a:r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github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\BASICO</a:t>
            </a:r>
            <a:r>
              <a:rPr lang="es-MX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  <a:endParaRPr lang="es-MX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pPr fontAlgn="base"/>
            <a:r>
              <a:rPr lang="es-MX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</a:p>
          <a:p>
            <a:pPr fontAlgn="base"/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init</a:t>
            </a:r>
            <a:r>
              <a:rPr lang="es-MX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INICIALIZA EL PROYECTO EN GIT LOCAL </a:t>
            </a:r>
          </a:p>
          <a:p>
            <a:pPr marL="1790700" indent="-1790700" fontAlgn="base"/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status</a:t>
            </a:r>
            <a:r>
              <a:rPr lang="es-MX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MUESTRA INFORMACION DE LA RAMA DONDE SE ENCUENTRA Y EL ESTATUS DE LOS ARCHIVOS O DIRECTORIOS </a:t>
            </a:r>
          </a:p>
          <a:p>
            <a:pPr fontAlgn="base"/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add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. </a:t>
            </a:r>
            <a:r>
              <a:rPr lang="es-MX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AGREGAR TODOS LOS ARCHIVOS O CARPETAS </a:t>
            </a:r>
          </a:p>
          <a:p>
            <a:pPr fontAlgn="base"/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add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index.html</a:t>
            </a:r>
            <a:r>
              <a:rPr lang="es-MX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AGREGAR SOLO UN ARCHIVO ESPECIFICO </a:t>
            </a:r>
          </a:p>
          <a:p>
            <a:pPr fontAlgn="base"/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add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 /cursos</a:t>
            </a:r>
            <a:r>
              <a:rPr lang="es-MX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AGREGAR LA CARPETA Y ARCHVOS INTERNOS DE ESTA </a:t>
            </a:r>
          </a:p>
          <a:p>
            <a:pPr fontAlgn="base"/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commit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-m “Primer </a:t>
            </a:r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commit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”</a:t>
            </a:r>
            <a:r>
              <a:rPr lang="es-MX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AGREGAR LA CARPETA Y ARCHVOS INTERNOS DE ESTA </a:t>
            </a:r>
          </a:p>
          <a:p>
            <a:pPr fontAlgn="base"/>
            <a:r>
              <a:rPr lang="es-MX" b="1" dirty="0" err="1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</a:t>
            </a:r>
            <a:r>
              <a:rPr lang="es-MX" b="1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log</a:t>
            </a:r>
            <a:r>
              <a:rPr lang="es-MX" dirty="0">
                <a:solidFill>
                  <a:srgbClr val="4472C4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MUESTRA LOS LOG DEL REPOSITORIO </a:t>
            </a:r>
          </a:p>
          <a:p>
            <a:pPr fontAlgn="base"/>
            <a:endParaRPr lang="es-MX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9"/>
          <p:cNvSpPr txBox="1">
            <a:spLocks noGrp="1"/>
          </p:cNvSpPr>
          <p:nvPr>
            <p:ph type="title"/>
          </p:nvPr>
        </p:nvSpPr>
        <p:spPr>
          <a:xfrm>
            <a:off x="713100" y="1453450"/>
            <a:ext cx="3428400" cy="22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Comandos basicos de GITHUB</a:t>
            </a:r>
            <a:endParaRPr sz="5400" dirty="0"/>
          </a:p>
        </p:txBody>
      </p:sp>
      <p:sp>
        <p:nvSpPr>
          <p:cNvPr id="660" name="Google Shape;660;p39"/>
          <p:cNvSpPr txBox="1">
            <a:spLocks noGrp="1"/>
          </p:cNvSpPr>
          <p:nvPr>
            <p:ph type="subTitle" idx="1"/>
          </p:nvPr>
        </p:nvSpPr>
        <p:spPr>
          <a:xfrm>
            <a:off x="4917543" y="1260187"/>
            <a:ext cx="3604200" cy="23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s-MX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</a:t>
            </a:r>
            <a:endParaRPr lang="es-MX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s-MX" sz="1200" b="1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GIthub</a:t>
            </a:r>
            <a:r>
              <a:rPr lang="es-MX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Es una plataforma de desarrollo colaborativo de software para alojar proyectos.  </a:t>
            </a:r>
          </a:p>
          <a:p>
            <a:pPr fontAlgn="base"/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</a:p>
          <a:p>
            <a:pPr fontAlgn="base"/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 tiene ventajas como: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Repositorios ilimitados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Paginas HTML, CSS y JS ilimitados para sus páginas y proyectos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2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Push</a:t>
            </a: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</a:t>
            </a:r>
            <a:r>
              <a:rPr lang="es-MX" sz="12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Pull</a:t>
            </a: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Clones ilimitados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Issues, Wikis, estadísticas ilimitadas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Organizaciones ilimitadas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Participación gratuita en proyectos privados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Si quieres tener tu cuenta privada pagas aproximadamente 7dls mensuales} </a:t>
            </a:r>
          </a:p>
          <a:p>
            <a:pPr marL="676275" fontAlgn="base"/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</a:p>
          <a:p>
            <a:pPr fontAlgn="base"/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 no maneja el acceso al repositorio, para eso utilizamos 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2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Hosted</a:t>
            </a: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s-MX" sz="12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Services</a:t>
            </a: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s-MX" sz="12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BitBucket</a:t>
            </a: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GitHub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Manejados por nosotros mismos </a:t>
            </a:r>
          </a:p>
        </p:txBody>
      </p:sp>
      <p:grpSp>
        <p:nvGrpSpPr>
          <p:cNvPr id="661" name="Google Shape;661;p39"/>
          <p:cNvGrpSpPr/>
          <p:nvPr/>
        </p:nvGrpSpPr>
        <p:grpSpPr>
          <a:xfrm>
            <a:off x="1415498" y="539402"/>
            <a:ext cx="805003" cy="707693"/>
            <a:chOff x="5324483" y="774682"/>
            <a:chExt cx="3701162" cy="3253759"/>
          </a:xfrm>
        </p:grpSpPr>
        <p:sp>
          <p:nvSpPr>
            <p:cNvPr id="662" name="Google Shape;662;p39"/>
            <p:cNvSpPr/>
            <p:nvPr/>
          </p:nvSpPr>
          <p:spPr>
            <a:xfrm>
              <a:off x="5324483" y="794141"/>
              <a:ext cx="3644887" cy="3214050"/>
            </a:xfrm>
            <a:custGeom>
              <a:avLst/>
              <a:gdLst/>
              <a:ahLst/>
              <a:cxnLst/>
              <a:rect l="l" t="t" r="r" b="b"/>
              <a:pathLst>
                <a:path w="41581" h="36666" extrusionOk="0">
                  <a:moveTo>
                    <a:pt x="17975" y="1"/>
                  </a:moveTo>
                  <a:cubicBezTo>
                    <a:pt x="16197" y="1"/>
                    <a:pt x="14415" y="552"/>
                    <a:pt x="12980" y="1604"/>
                  </a:cubicBezTo>
                  <a:cubicBezTo>
                    <a:pt x="12419" y="2016"/>
                    <a:pt x="11904" y="2503"/>
                    <a:pt x="11520" y="3083"/>
                  </a:cubicBezTo>
                  <a:cubicBezTo>
                    <a:pt x="10535" y="4567"/>
                    <a:pt x="10493" y="6507"/>
                    <a:pt x="10912" y="8238"/>
                  </a:cubicBezTo>
                  <a:cubicBezTo>
                    <a:pt x="11007" y="8625"/>
                    <a:pt x="11124" y="9005"/>
                    <a:pt x="11259" y="9377"/>
                  </a:cubicBezTo>
                  <a:cubicBezTo>
                    <a:pt x="10329" y="9088"/>
                    <a:pt x="9365" y="8913"/>
                    <a:pt x="8391" y="8874"/>
                  </a:cubicBezTo>
                  <a:cubicBezTo>
                    <a:pt x="8243" y="8868"/>
                    <a:pt x="8095" y="8865"/>
                    <a:pt x="7946" y="8865"/>
                  </a:cubicBezTo>
                  <a:cubicBezTo>
                    <a:pt x="6742" y="8865"/>
                    <a:pt x="5530" y="9073"/>
                    <a:pt x="4448" y="9596"/>
                  </a:cubicBezTo>
                  <a:cubicBezTo>
                    <a:pt x="1464" y="11033"/>
                    <a:pt x="1" y="14914"/>
                    <a:pt x="1117" y="18031"/>
                  </a:cubicBezTo>
                  <a:cubicBezTo>
                    <a:pt x="1986" y="20463"/>
                    <a:pt x="4257" y="22247"/>
                    <a:pt x="6779" y="22778"/>
                  </a:cubicBezTo>
                  <a:cubicBezTo>
                    <a:pt x="6214" y="23614"/>
                    <a:pt x="5841" y="24579"/>
                    <a:pt x="5801" y="25583"/>
                  </a:cubicBezTo>
                  <a:cubicBezTo>
                    <a:pt x="5775" y="26254"/>
                    <a:pt x="5894" y="26922"/>
                    <a:pt x="6109" y="27556"/>
                  </a:cubicBezTo>
                  <a:cubicBezTo>
                    <a:pt x="7022" y="30255"/>
                    <a:pt x="9827" y="32139"/>
                    <a:pt x="12650" y="32139"/>
                  </a:cubicBezTo>
                  <a:cubicBezTo>
                    <a:pt x="13075" y="32139"/>
                    <a:pt x="13500" y="32096"/>
                    <a:pt x="13919" y="32007"/>
                  </a:cubicBezTo>
                  <a:cubicBezTo>
                    <a:pt x="15014" y="31776"/>
                    <a:pt x="16020" y="31239"/>
                    <a:pt x="16854" y="30500"/>
                  </a:cubicBezTo>
                  <a:cubicBezTo>
                    <a:pt x="17362" y="32282"/>
                    <a:pt x="18580" y="33840"/>
                    <a:pt x="20083" y="34942"/>
                  </a:cubicBezTo>
                  <a:cubicBezTo>
                    <a:pt x="21553" y="36022"/>
                    <a:pt x="23420" y="36665"/>
                    <a:pt x="25229" y="36665"/>
                  </a:cubicBezTo>
                  <a:cubicBezTo>
                    <a:pt x="26600" y="36665"/>
                    <a:pt x="27938" y="36296"/>
                    <a:pt x="29046" y="35468"/>
                  </a:cubicBezTo>
                  <a:cubicBezTo>
                    <a:pt x="30872" y="34104"/>
                    <a:pt x="31767" y="31702"/>
                    <a:pt x="31599" y="29426"/>
                  </a:cubicBezTo>
                  <a:cubicBezTo>
                    <a:pt x="31553" y="28783"/>
                    <a:pt x="31424" y="28152"/>
                    <a:pt x="31236" y="27537"/>
                  </a:cubicBezTo>
                  <a:lnTo>
                    <a:pt x="31236" y="27537"/>
                  </a:lnTo>
                  <a:cubicBezTo>
                    <a:pt x="32170" y="27776"/>
                    <a:pt x="33127" y="27919"/>
                    <a:pt x="34085" y="27919"/>
                  </a:cubicBezTo>
                  <a:cubicBezTo>
                    <a:pt x="34443" y="27919"/>
                    <a:pt x="34801" y="27899"/>
                    <a:pt x="35158" y="27856"/>
                  </a:cubicBezTo>
                  <a:cubicBezTo>
                    <a:pt x="36942" y="27642"/>
                    <a:pt x="38697" y="26834"/>
                    <a:pt x="39838" y="25443"/>
                  </a:cubicBezTo>
                  <a:cubicBezTo>
                    <a:pt x="41420" y="23516"/>
                    <a:pt x="41580" y="20553"/>
                    <a:pt x="40218" y="18469"/>
                  </a:cubicBezTo>
                  <a:cubicBezTo>
                    <a:pt x="39617" y="17546"/>
                    <a:pt x="38764" y="16808"/>
                    <a:pt x="37844" y="16205"/>
                  </a:cubicBezTo>
                  <a:cubicBezTo>
                    <a:pt x="36747" y="15487"/>
                    <a:pt x="35529" y="14949"/>
                    <a:pt x="34261" y="14621"/>
                  </a:cubicBezTo>
                  <a:cubicBezTo>
                    <a:pt x="34544" y="14350"/>
                    <a:pt x="34814" y="14068"/>
                    <a:pt x="35067" y="13768"/>
                  </a:cubicBezTo>
                  <a:cubicBezTo>
                    <a:pt x="36947" y="11550"/>
                    <a:pt x="37807" y="8276"/>
                    <a:pt x="36551" y="5652"/>
                  </a:cubicBezTo>
                  <a:cubicBezTo>
                    <a:pt x="35804" y="4089"/>
                    <a:pt x="34345" y="2885"/>
                    <a:pt x="32671" y="2445"/>
                  </a:cubicBezTo>
                  <a:cubicBezTo>
                    <a:pt x="32178" y="2316"/>
                    <a:pt x="31678" y="2255"/>
                    <a:pt x="31179" y="2255"/>
                  </a:cubicBezTo>
                  <a:cubicBezTo>
                    <a:pt x="29083" y="2255"/>
                    <a:pt x="27007" y="3329"/>
                    <a:pt x="25557" y="4930"/>
                  </a:cubicBezTo>
                  <a:cubicBezTo>
                    <a:pt x="24637" y="2920"/>
                    <a:pt x="22912" y="1273"/>
                    <a:pt x="20835" y="505"/>
                  </a:cubicBezTo>
                  <a:cubicBezTo>
                    <a:pt x="19921" y="166"/>
                    <a:pt x="18948" y="1"/>
                    <a:pt x="1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338946" y="774682"/>
              <a:ext cx="3686699" cy="3253759"/>
            </a:xfrm>
            <a:custGeom>
              <a:avLst/>
              <a:gdLst/>
              <a:ahLst/>
              <a:cxnLst/>
              <a:rect l="l" t="t" r="r" b="b"/>
              <a:pathLst>
                <a:path w="42058" h="37119" extrusionOk="0">
                  <a:moveTo>
                    <a:pt x="17756" y="458"/>
                  </a:moveTo>
                  <a:cubicBezTo>
                    <a:pt x="20918" y="458"/>
                    <a:pt x="23790" y="2337"/>
                    <a:pt x="25191" y="5269"/>
                  </a:cubicBezTo>
                  <a:cubicBezTo>
                    <a:pt x="25228" y="5344"/>
                    <a:pt x="25309" y="5381"/>
                    <a:pt x="25389" y="5381"/>
                  </a:cubicBezTo>
                  <a:cubicBezTo>
                    <a:pt x="25451" y="5381"/>
                    <a:pt x="25513" y="5359"/>
                    <a:pt x="25554" y="5315"/>
                  </a:cubicBezTo>
                  <a:cubicBezTo>
                    <a:pt x="27019" y="3752"/>
                    <a:pt x="29080" y="2757"/>
                    <a:pt x="31092" y="2757"/>
                  </a:cubicBezTo>
                  <a:cubicBezTo>
                    <a:pt x="32625" y="2757"/>
                    <a:pt x="34128" y="3334"/>
                    <a:pt x="35317" y="4677"/>
                  </a:cubicBezTo>
                  <a:cubicBezTo>
                    <a:pt x="38005" y="7713"/>
                    <a:pt x="36533" y="12148"/>
                    <a:pt x="33934" y="14680"/>
                  </a:cubicBezTo>
                  <a:cubicBezTo>
                    <a:pt x="33808" y="14801"/>
                    <a:pt x="33868" y="15019"/>
                    <a:pt x="34034" y="15064"/>
                  </a:cubicBezTo>
                  <a:cubicBezTo>
                    <a:pt x="37728" y="16077"/>
                    <a:pt x="41567" y="18933"/>
                    <a:pt x="40595" y="23231"/>
                  </a:cubicBezTo>
                  <a:cubicBezTo>
                    <a:pt x="39846" y="26548"/>
                    <a:pt x="36784" y="27849"/>
                    <a:pt x="33730" y="27849"/>
                  </a:cubicBezTo>
                  <a:cubicBezTo>
                    <a:pt x="32844" y="27849"/>
                    <a:pt x="31959" y="27739"/>
                    <a:pt x="31131" y="27538"/>
                  </a:cubicBezTo>
                  <a:cubicBezTo>
                    <a:pt x="31112" y="27533"/>
                    <a:pt x="31093" y="27531"/>
                    <a:pt x="31074" y="27531"/>
                  </a:cubicBezTo>
                  <a:cubicBezTo>
                    <a:pt x="30928" y="27531"/>
                    <a:pt x="30803" y="27667"/>
                    <a:pt x="30847" y="27819"/>
                  </a:cubicBezTo>
                  <a:cubicBezTo>
                    <a:pt x="31953" y="31628"/>
                    <a:pt x="30186" y="36119"/>
                    <a:pt x="25869" y="36608"/>
                  </a:cubicBezTo>
                  <a:cubicBezTo>
                    <a:pt x="25588" y="36640"/>
                    <a:pt x="25306" y="36656"/>
                    <a:pt x="25025" y="36656"/>
                  </a:cubicBezTo>
                  <a:cubicBezTo>
                    <a:pt x="21425" y="36656"/>
                    <a:pt x="17972" y="34103"/>
                    <a:pt x="16913" y="30662"/>
                  </a:cubicBezTo>
                  <a:cubicBezTo>
                    <a:pt x="16879" y="30553"/>
                    <a:pt x="16789" y="30496"/>
                    <a:pt x="16693" y="30496"/>
                  </a:cubicBezTo>
                  <a:cubicBezTo>
                    <a:pt x="16636" y="30496"/>
                    <a:pt x="16576" y="30517"/>
                    <a:pt x="16526" y="30559"/>
                  </a:cubicBezTo>
                  <a:cubicBezTo>
                    <a:pt x="15310" y="31586"/>
                    <a:pt x="13862" y="32097"/>
                    <a:pt x="12401" y="32097"/>
                  </a:cubicBezTo>
                  <a:cubicBezTo>
                    <a:pt x="11140" y="32097"/>
                    <a:pt x="9869" y="31716"/>
                    <a:pt x="8729" y="30960"/>
                  </a:cubicBezTo>
                  <a:cubicBezTo>
                    <a:pt x="6086" y="29203"/>
                    <a:pt x="5037" y="25872"/>
                    <a:pt x="6815" y="23117"/>
                  </a:cubicBezTo>
                  <a:cubicBezTo>
                    <a:pt x="6894" y="22995"/>
                    <a:pt x="6817" y="22809"/>
                    <a:pt x="6678" y="22776"/>
                  </a:cubicBezTo>
                  <a:cubicBezTo>
                    <a:pt x="3782" y="22115"/>
                    <a:pt x="1203" y="19874"/>
                    <a:pt x="852" y="16808"/>
                  </a:cubicBezTo>
                  <a:cubicBezTo>
                    <a:pt x="535" y="14079"/>
                    <a:pt x="1935" y="11272"/>
                    <a:pt x="4399" y="10016"/>
                  </a:cubicBezTo>
                  <a:cubicBezTo>
                    <a:pt x="5474" y="9529"/>
                    <a:pt x="6621" y="9321"/>
                    <a:pt x="7775" y="9321"/>
                  </a:cubicBezTo>
                  <a:cubicBezTo>
                    <a:pt x="8872" y="9321"/>
                    <a:pt x="9976" y="9508"/>
                    <a:pt x="11033" y="9823"/>
                  </a:cubicBezTo>
                  <a:cubicBezTo>
                    <a:pt x="11052" y="9829"/>
                    <a:pt x="11071" y="9831"/>
                    <a:pt x="11090" y="9831"/>
                  </a:cubicBezTo>
                  <a:cubicBezTo>
                    <a:pt x="11233" y="9831"/>
                    <a:pt x="11369" y="9687"/>
                    <a:pt x="11318" y="9538"/>
                  </a:cubicBezTo>
                  <a:cubicBezTo>
                    <a:pt x="10672" y="7705"/>
                    <a:pt x="10395" y="5593"/>
                    <a:pt x="11329" y="3804"/>
                  </a:cubicBezTo>
                  <a:cubicBezTo>
                    <a:pt x="12233" y="2068"/>
                    <a:pt x="14259" y="1011"/>
                    <a:pt x="16107" y="629"/>
                  </a:cubicBezTo>
                  <a:cubicBezTo>
                    <a:pt x="16661" y="514"/>
                    <a:pt x="17213" y="458"/>
                    <a:pt x="17756" y="458"/>
                  </a:cubicBezTo>
                  <a:close/>
                  <a:moveTo>
                    <a:pt x="17736" y="1"/>
                  </a:moveTo>
                  <a:cubicBezTo>
                    <a:pt x="17066" y="1"/>
                    <a:pt x="16386" y="80"/>
                    <a:pt x="15706" y="244"/>
                  </a:cubicBezTo>
                  <a:cubicBezTo>
                    <a:pt x="13828" y="701"/>
                    <a:pt x="11867" y="1821"/>
                    <a:pt x="10931" y="3571"/>
                  </a:cubicBezTo>
                  <a:cubicBezTo>
                    <a:pt x="9991" y="5325"/>
                    <a:pt x="10160" y="7413"/>
                    <a:pt x="10740" y="9262"/>
                  </a:cubicBezTo>
                  <a:lnTo>
                    <a:pt x="10740" y="9262"/>
                  </a:lnTo>
                  <a:cubicBezTo>
                    <a:pt x="9776" y="9009"/>
                    <a:pt x="8785" y="8865"/>
                    <a:pt x="7800" y="8865"/>
                  </a:cubicBezTo>
                  <a:cubicBezTo>
                    <a:pt x="6567" y="8865"/>
                    <a:pt x="5343" y="9090"/>
                    <a:pt x="4189" y="9608"/>
                  </a:cubicBezTo>
                  <a:lnTo>
                    <a:pt x="4189" y="9608"/>
                  </a:lnTo>
                  <a:cubicBezTo>
                    <a:pt x="4181" y="9611"/>
                    <a:pt x="4174" y="9614"/>
                    <a:pt x="4166" y="9618"/>
                  </a:cubicBezTo>
                  <a:cubicBezTo>
                    <a:pt x="4166" y="9618"/>
                    <a:pt x="4166" y="9618"/>
                    <a:pt x="4166" y="9618"/>
                  </a:cubicBezTo>
                  <a:lnTo>
                    <a:pt x="4166" y="9618"/>
                  </a:lnTo>
                  <a:cubicBezTo>
                    <a:pt x="4159" y="9621"/>
                    <a:pt x="4152" y="9625"/>
                    <a:pt x="4145" y="9629"/>
                  </a:cubicBezTo>
                  <a:lnTo>
                    <a:pt x="4145" y="9629"/>
                  </a:lnTo>
                  <a:cubicBezTo>
                    <a:pt x="1473" y="11002"/>
                    <a:pt x="0" y="14103"/>
                    <a:pt x="421" y="17056"/>
                  </a:cubicBezTo>
                  <a:cubicBezTo>
                    <a:pt x="857" y="20107"/>
                    <a:pt x="3369" y="22379"/>
                    <a:pt x="6255" y="23147"/>
                  </a:cubicBezTo>
                  <a:lnTo>
                    <a:pt x="6255" y="23147"/>
                  </a:lnTo>
                  <a:cubicBezTo>
                    <a:pt x="4617" y="25983"/>
                    <a:pt x="5658" y="29332"/>
                    <a:pt x="8289" y="31216"/>
                  </a:cubicBezTo>
                  <a:cubicBezTo>
                    <a:pt x="9540" y="32110"/>
                    <a:pt x="10963" y="32554"/>
                    <a:pt x="12377" y="32554"/>
                  </a:cubicBezTo>
                  <a:cubicBezTo>
                    <a:pt x="13853" y="32554"/>
                    <a:pt x="15320" y="32071"/>
                    <a:pt x="16575" y="31109"/>
                  </a:cubicBezTo>
                  <a:lnTo>
                    <a:pt x="16575" y="31109"/>
                  </a:lnTo>
                  <a:cubicBezTo>
                    <a:pt x="17801" y="34573"/>
                    <a:pt x="21333" y="37118"/>
                    <a:pt x="25015" y="37118"/>
                  </a:cubicBezTo>
                  <a:cubicBezTo>
                    <a:pt x="25374" y="37118"/>
                    <a:pt x="25735" y="37094"/>
                    <a:pt x="26095" y="37044"/>
                  </a:cubicBezTo>
                  <a:cubicBezTo>
                    <a:pt x="30451" y="36441"/>
                    <a:pt x="32340" y="31992"/>
                    <a:pt x="31390" y="28068"/>
                  </a:cubicBezTo>
                  <a:lnTo>
                    <a:pt x="31390" y="28068"/>
                  </a:lnTo>
                  <a:cubicBezTo>
                    <a:pt x="32142" y="28224"/>
                    <a:pt x="32927" y="28307"/>
                    <a:pt x="33712" y="28307"/>
                  </a:cubicBezTo>
                  <a:cubicBezTo>
                    <a:pt x="36972" y="28307"/>
                    <a:pt x="40228" y="26881"/>
                    <a:pt x="41040" y="23352"/>
                  </a:cubicBezTo>
                  <a:cubicBezTo>
                    <a:pt x="42057" y="18945"/>
                    <a:pt x="38351" y="15900"/>
                    <a:pt x="34533" y="14728"/>
                  </a:cubicBezTo>
                  <a:lnTo>
                    <a:pt x="34533" y="14728"/>
                  </a:lnTo>
                  <a:cubicBezTo>
                    <a:pt x="37142" y="11976"/>
                    <a:pt x="38409" y="7468"/>
                    <a:pt x="35643" y="4351"/>
                  </a:cubicBezTo>
                  <a:cubicBezTo>
                    <a:pt x="34372" y="2917"/>
                    <a:pt x="32752" y="2298"/>
                    <a:pt x="31102" y="2298"/>
                  </a:cubicBezTo>
                  <a:cubicBezTo>
                    <a:pt x="29067" y="2298"/>
                    <a:pt x="26985" y="3240"/>
                    <a:pt x="25452" y="4760"/>
                  </a:cubicBezTo>
                  <a:lnTo>
                    <a:pt x="25452" y="4760"/>
                  </a:lnTo>
                  <a:cubicBezTo>
                    <a:pt x="23925" y="1823"/>
                    <a:pt x="20952" y="1"/>
                    <a:pt x="17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6149407" y="1358552"/>
              <a:ext cx="1995786" cy="1973170"/>
            </a:xfrm>
            <a:custGeom>
              <a:avLst/>
              <a:gdLst/>
              <a:ahLst/>
              <a:cxnLst/>
              <a:rect l="l" t="t" r="r" b="b"/>
              <a:pathLst>
                <a:path w="22768" h="22510" extrusionOk="0">
                  <a:moveTo>
                    <a:pt x="12104" y="1"/>
                  </a:moveTo>
                  <a:cubicBezTo>
                    <a:pt x="11931" y="1"/>
                    <a:pt x="11752" y="19"/>
                    <a:pt x="11571" y="59"/>
                  </a:cubicBezTo>
                  <a:cubicBezTo>
                    <a:pt x="10462" y="301"/>
                    <a:pt x="9512" y="1126"/>
                    <a:pt x="9032" y="2144"/>
                  </a:cubicBezTo>
                  <a:cubicBezTo>
                    <a:pt x="8911" y="2402"/>
                    <a:pt x="8817" y="2701"/>
                    <a:pt x="8764" y="3008"/>
                  </a:cubicBezTo>
                  <a:cubicBezTo>
                    <a:pt x="8761" y="3008"/>
                    <a:pt x="8759" y="3006"/>
                    <a:pt x="8755" y="3003"/>
                  </a:cubicBezTo>
                  <a:cubicBezTo>
                    <a:pt x="8105" y="2697"/>
                    <a:pt x="7311" y="2352"/>
                    <a:pt x="6554" y="2352"/>
                  </a:cubicBezTo>
                  <a:cubicBezTo>
                    <a:pt x="6178" y="2352"/>
                    <a:pt x="5812" y="2437"/>
                    <a:pt x="5477" y="2654"/>
                  </a:cubicBezTo>
                  <a:cubicBezTo>
                    <a:pt x="4450" y="3325"/>
                    <a:pt x="4294" y="4678"/>
                    <a:pt x="4724" y="5787"/>
                  </a:cubicBezTo>
                  <a:cubicBezTo>
                    <a:pt x="4295" y="5648"/>
                    <a:pt x="3850" y="5569"/>
                    <a:pt x="3425" y="5569"/>
                  </a:cubicBezTo>
                  <a:cubicBezTo>
                    <a:pt x="2390" y="5569"/>
                    <a:pt x="1476" y="6039"/>
                    <a:pt x="1212" y="7254"/>
                  </a:cubicBezTo>
                  <a:cubicBezTo>
                    <a:pt x="937" y="8517"/>
                    <a:pt x="1494" y="9707"/>
                    <a:pt x="2423" y="10397"/>
                  </a:cubicBezTo>
                  <a:cubicBezTo>
                    <a:pt x="2125" y="10446"/>
                    <a:pt x="1831" y="10537"/>
                    <a:pt x="1550" y="10686"/>
                  </a:cubicBezTo>
                  <a:cubicBezTo>
                    <a:pt x="411" y="11282"/>
                    <a:pt x="0" y="12519"/>
                    <a:pt x="676" y="13637"/>
                  </a:cubicBezTo>
                  <a:cubicBezTo>
                    <a:pt x="1314" y="14693"/>
                    <a:pt x="2565" y="15300"/>
                    <a:pt x="3770" y="15398"/>
                  </a:cubicBezTo>
                  <a:cubicBezTo>
                    <a:pt x="3863" y="15406"/>
                    <a:pt x="3969" y="15410"/>
                    <a:pt x="4084" y="15410"/>
                  </a:cubicBezTo>
                  <a:cubicBezTo>
                    <a:pt x="4240" y="15410"/>
                    <a:pt x="4412" y="15402"/>
                    <a:pt x="4592" y="15386"/>
                  </a:cubicBezTo>
                  <a:lnTo>
                    <a:pt x="4592" y="15386"/>
                  </a:lnTo>
                  <a:cubicBezTo>
                    <a:pt x="4196" y="15811"/>
                    <a:pt x="3893" y="16309"/>
                    <a:pt x="3758" y="16887"/>
                  </a:cubicBezTo>
                  <a:cubicBezTo>
                    <a:pt x="3502" y="17979"/>
                    <a:pt x="3891" y="19130"/>
                    <a:pt x="4769" y="19833"/>
                  </a:cubicBezTo>
                  <a:cubicBezTo>
                    <a:pt x="5260" y="20227"/>
                    <a:pt x="5787" y="20396"/>
                    <a:pt x="6309" y="20396"/>
                  </a:cubicBezTo>
                  <a:cubicBezTo>
                    <a:pt x="7153" y="20396"/>
                    <a:pt x="7981" y="19954"/>
                    <a:pt x="8615" y="19302"/>
                  </a:cubicBezTo>
                  <a:cubicBezTo>
                    <a:pt x="8833" y="20609"/>
                    <a:pt x="9595" y="21799"/>
                    <a:pt x="10928" y="22349"/>
                  </a:cubicBezTo>
                  <a:cubicBezTo>
                    <a:pt x="11195" y="22460"/>
                    <a:pt x="11462" y="22510"/>
                    <a:pt x="11724" y="22510"/>
                  </a:cubicBezTo>
                  <a:cubicBezTo>
                    <a:pt x="12890" y="22510"/>
                    <a:pt x="13952" y="21518"/>
                    <a:pt x="14431" y="20476"/>
                  </a:cubicBezTo>
                  <a:cubicBezTo>
                    <a:pt x="14529" y="20266"/>
                    <a:pt x="14601" y="20048"/>
                    <a:pt x="14655" y="19826"/>
                  </a:cubicBezTo>
                  <a:cubicBezTo>
                    <a:pt x="14846" y="20036"/>
                    <a:pt x="15058" y="20229"/>
                    <a:pt x="15295" y="20399"/>
                  </a:cubicBezTo>
                  <a:cubicBezTo>
                    <a:pt x="15809" y="20767"/>
                    <a:pt x="16441" y="20986"/>
                    <a:pt x="17060" y="20986"/>
                  </a:cubicBezTo>
                  <a:cubicBezTo>
                    <a:pt x="17664" y="20986"/>
                    <a:pt x="18254" y="20778"/>
                    <a:pt x="18708" y="20301"/>
                  </a:cubicBezTo>
                  <a:cubicBezTo>
                    <a:pt x="19640" y="19323"/>
                    <a:pt x="19190" y="17664"/>
                    <a:pt x="18680" y="16586"/>
                  </a:cubicBezTo>
                  <a:cubicBezTo>
                    <a:pt x="18533" y="16276"/>
                    <a:pt x="18361" y="15978"/>
                    <a:pt x="18163" y="15694"/>
                  </a:cubicBezTo>
                  <a:lnTo>
                    <a:pt x="18163" y="15694"/>
                  </a:lnTo>
                  <a:cubicBezTo>
                    <a:pt x="18532" y="15778"/>
                    <a:pt x="18909" y="15824"/>
                    <a:pt x="19278" y="15824"/>
                  </a:cubicBezTo>
                  <a:cubicBezTo>
                    <a:pt x="20356" y="15824"/>
                    <a:pt x="21366" y="15429"/>
                    <a:pt x="21918" y="14436"/>
                  </a:cubicBezTo>
                  <a:cubicBezTo>
                    <a:pt x="22768" y="12910"/>
                    <a:pt x="21641" y="11571"/>
                    <a:pt x="20234" y="10921"/>
                  </a:cubicBezTo>
                  <a:cubicBezTo>
                    <a:pt x="20823" y="10662"/>
                    <a:pt x="21375" y="10311"/>
                    <a:pt x="21803" y="9905"/>
                  </a:cubicBezTo>
                  <a:cubicBezTo>
                    <a:pt x="22656" y="9102"/>
                    <a:pt x="22537" y="8035"/>
                    <a:pt x="21967" y="7094"/>
                  </a:cubicBezTo>
                  <a:cubicBezTo>
                    <a:pt x="21275" y="5953"/>
                    <a:pt x="20039" y="5334"/>
                    <a:pt x="18792" y="5334"/>
                  </a:cubicBezTo>
                  <a:cubicBezTo>
                    <a:pt x="18570" y="5334"/>
                    <a:pt x="18347" y="5353"/>
                    <a:pt x="18128" y="5393"/>
                  </a:cubicBezTo>
                  <a:cubicBezTo>
                    <a:pt x="18498" y="4464"/>
                    <a:pt x="18454" y="3378"/>
                    <a:pt x="17811" y="2556"/>
                  </a:cubicBezTo>
                  <a:cubicBezTo>
                    <a:pt x="17394" y="2023"/>
                    <a:pt x="16785" y="1781"/>
                    <a:pt x="16155" y="1781"/>
                  </a:cubicBezTo>
                  <a:cubicBezTo>
                    <a:pt x="15817" y="1781"/>
                    <a:pt x="15473" y="1851"/>
                    <a:pt x="15151" y="1983"/>
                  </a:cubicBezTo>
                  <a:cubicBezTo>
                    <a:pt x="14937" y="2069"/>
                    <a:pt x="14739" y="2181"/>
                    <a:pt x="14550" y="2312"/>
                  </a:cubicBezTo>
                  <a:cubicBezTo>
                    <a:pt x="14496" y="1118"/>
                    <a:pt x="13442" y="1"/>
                    <a:pt x="12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6120657" y="1338567"/>
              <a:ext cx="2059513" cy="2013405"/>
            </a:xfrm>
            <a:custGeom>
              <a:avLst/>
              <a:gdLst/>
              <a:ahLst/>
              <a:cxnLst/>
              <a:rect l="l" t="t" r="r" b="b"/>
              <a:pathLst>
                <a:path w="23495" h="22969" extrusionOk="0">
                  <a:moveTo>
                    <a:pt x="12387" y="475"/>
                  </a:moveTo>
                  <a:cubicBezTo>
                    <a:pt x="13529" y="475"/>
                    <a:pt x="14524" y="1323"/>
                    <a:pt x="14647" y="2540"/>
                  </a:cubicBezTo>
                  <a:cubicBezTo>
                    <a:pt x="14660" y="2664"/>
                    <a:pt x="14762" y="2775"/>
                    <a:pt x="14881" y="2775"/>
                  </a:cubicBezTo>
                  <a:cubicBezTo>
                    <a:pt x="14918" y="2775"/>
                    <a:pt x="14956" y="2764"/>
                    <a:pt x="14995" y="2740"/>
                  </a:cubicBezTo>
                  <a:cubicBezTo>
                    <a:pt x="15447" y="2448"/>
                    <a:pt x="15988" y="2244"/>
                    <a:pt x="16519" y="2244"/>
                  </a:cubicBezTo>
                  <a:cubicBezTo>
                    <a:pt x="16911" y="2244"/>
                    <a:pt x="17296" y="2355"/>
                    <a:pt x="17636" y="2626"/>
                  </a:cubicBezTo>
                  <a:cubicBezTo>
                    <a:pt x="18542" y="3343"/>
                    <a:pt x="18591" y="4547"/>
                    <a:pt x="18232" y="5559"/>
                  </a:cubicBezTo>
                  <a:cubicBezTo>
                    <a:pt x="18172" y="5727"/>
                    <a:pt x="18328" y="5845"/>
                    <a:pt x="18477" y="5845"/>
                  </a:cubicBezTo>
                  <a:cubicBezTo>
                    <a:pt x="18490" y="5845"/>
                    <a:pt x="18504" y="5845"/>
                    <a:pt x="18517" y="5843"/>
                  </a:cubicBezTo>
                  <a:cubicBezTo>
                    <a:pt x="18702" y="5816"/>
                    <a:pt x="18889" y="5802"/>
                    <a:pt x="19074" y="5802"/>
                  </a:cubicBezTo>
                  <a:cubicBezTo>
                    <a:pt x="20283" y="5802"/>
                    <a:pt x="21448" y="6370"/>
                    <a:pt x="22097" y="7438"/>
                  </a:cubicBezTo>
                  <a:cubicBezTo>
                    <a:pt x="23103" y="9104"/>
                    <a:pt x="21929" y="10252"/>
                    <a:pt x="20445" y="10948"/>
                  </a:cubicBezTo>
                  <a:cubicBezTo>
                    <a:pt x="20292" y="11021"/>
                    <a:pt x="20296" y="11275"/>
                    <a:pt x="20445" y="11347"/>
                  </a:cubicBezTo>
                  <a:cubicBezTo>
                    <a:pt x="21696" y="11972"/>
                    <a:pt x="22884" y="13208"/>
                    <a:pt x="21978" y="14659"/>
                  </a:cubicBezTo>
                  <a:cubicBezTo>
                    <a:pt x="21444" y="15516"/>
                    <a:pt x="20527" y="15809"/>
                    <a:pt x="19590" y="15809"/>
                  </a:cubicBezTo>
                  <a:cubicBezTo>
                    <a:pt x="19240" y="15809"/>
                    <a:pt x="18888" y="15768"/>
                    <a:pt x="18551" y="15700"/>
                  </a:cubicBezTo>
                  <a:cubicBezTo>
                    <a:pt x="18536" y="15697"/>
                    <a:pt x="18521" y="15696"/>
                    <a:pt x="18506" y="15696"/>
                  </a:cubicBezTo>
                  <a:cubicBezTo>
                    <a:pt x="18339" y="15696"/>
                    <a:pt x="18184" y="15874"/>
                    <a:pt x="18293" y="16039"/>
                  </a:cubicBezTo>
                  <a:cubicBezTo>
                    <a:pt x="18976" y="17082"/>
                    <a:pt x="19791" y="18778"/>
                    <a:pt x="19124" y="20017"/>
                  </a:cubicBezTo>
                  <a:cubicBezTo>
                    <a:pt x="18751" y="20712"/>
                    <a:pt x="18159" y="20980"/>
                    <a:pt x="17525" y="20980"/>
                  </a:cubicBezTo>
                  <a:cubicBezTo>
                    <a:pt x="16662" y="20980"/>
                    <a:pt x="15722" y="20484"/>
                    <a:pt x="15146" y="19891"/>
                  </a:cubicBezTo>
                  <a:cubicBezTo>
                    <a:pt x="15102" y="19844"/>
                    <a:pt x="15045" y="19823"/>
                    <a:pt x="14988" y="19823"/>
                  </a:cubicBezTo>
                  <a:cubicBezTo>
                    <a:pt x="14889" y="19823"/>
                    <a:pt x="14791" y="19888"/>
                    <a:pt x="14761" y="19991"/>
                  </a:cubicBezTo>
                  <a:cubicBezTo>
                    <a:pt x="14404" y="21218"/>
                    <a:pt x="13348" y="22490"/>
                    <a:pt x="12060" y="22490"/>
                  </a:cubicBezTo>
                  <a:cubicBezTo>
                    <a:pt x="11761" y="22490"/>
                    <a:pt x="11449" y="22421"/>
                    <a:pt x="11130" y="22267"/>
                  </a:cubicBezTo>
                  <a:cubicBezTo>
                    <a:pt x="10012" y="21727"/>
                    <a:pt x="9395" y="20646"/>
                    <a:pt x="9166" y="19467"/>
                  </a:cubicBezTo>
                  <a:cubicBezTo>
                    <a:pt x="9145" y="19359"/>
                    <a:pt x="9046" y="19303"/>
                    <a:pt x="8946" y="19303"/>
                  </a:cubicBezTo>
                  <a:cubicBezTo>
                    <a:pt x="8885" y="19303"/>
                    <a:pt x="8824" y="19324"/>
                    <a:pt x="8780" y="19367"/>
                  </a:cubicBezTo>
                  <a:cubicBezTo>
                    <a:pt x="8166" y="19961"/>
                    <a:pt x="7380" y="20367"/>
                    <a:pt x="6600" y="20367"/>
                  </a:cubicBezTo>
                  <a:cubicBezTo>
                    <a:pt x="6061" y="20367"/>
                    <a:pt x="5524" y="20173"/>
                    <a:pt x="5050" y="19712"/>
                  </a:cubicBezTo>
                  <a:cubicBezTo>
                    <a:pt x="3897" y="18593"/>
                    <a:pt x="4093" y="16914"/>
                    <a:pt x="5083" y="15778"/>
                  </a:cubicBezTo>
                  <a:cubicBezTo>
                    <a:pt x="5199" y="15641"/>
                    <a:pt x="5135" y="15383"/>
                    <a:pt x="4936" y="15383"/>
                  </a:cubicBezTo>
                  <a:cubicBezTo>
                    <a:pt x="4930" y="15383"/>
                    <a:pt x="4925" y="15384"/>
                    <a:pt x="4920" y="15384"/>
                  </a:cubicBezTo>
                  <a:cubicBezTo>
                    <a:pt x="4797" y="15392"/>
                    <a:pt x="4673" y="15396"/>
                    <a:pt x="4549" y="15396"/>
                  </a:cubicBezTo>
                  <a:cubicBezTo>
                    <a:pt x="3445" y="15396"/>
                    <a:pt x="2338" y="15059"/>
                    <a:pt x="1566" y="14222"/>
                  </a:cubicBezTo>
                  <a:cubicBezTo>
                    <a:pt x="308" y="12856"/>
                    <a:pt x="1114" y="11214"/>
                    <a:pt x="2814" y="10848"/>
                  </a:cubicBezTo>
                  <a:cubicBezTo>
                    <a:pt x="2973" y="10814"/>
                    <a:pt x="3049" y="10569"/>
                    <a:pt x="2914" y="10462"/>
                  </a:cubicBezTo>
                  <a:cubicBezTo>
                    <a:pt x="1864" y="9614"/>
                    <a:pt x="1223" y="7993"/>
                    <a:pt x="2094" y="6775"/>
                  </a:cubicBezTo>
                  <a:cubicBezTo>
                    <a:pt x="2490" y="6222"/>
                    <a:pt x="3096" y="6035"/>
                    <a:pt x="3726" y="6035"/>
                  </a:cubicBezTo>
                  <a:cubicBezTo>
                    <a:pt x="4155" y="6035"/>
                    <a:pt x="4596" y="6122"/>
                    <a:pt x="4990" y="6238"/>
                  </a:cubicBezTo>
                  <a:cubicBezTo>
                    <a:pt x="5014" y="6246"/>
                    <a:pt x="5038" y="6249"/>
                    <a:pt x="5059" y="6249"/>
                  </a:cubicBezTo>
                  <a:cubicBezTo>
                    <a:pt x="5117" y="6249"/>
                    <a:pt x="5165" y="6226"/>
                    <a:pt x="5201" y="6191"/>
                  </a:cubicBezTo>
                  <a:lnTo>
                    <a:pt x="5201" y="6191"/>
                  </a:lnTo>
                  <a:cubicBezTo>
                    <a:pt x="5270" y="6144"/>
                    <a:pt x="5311" y="6060"/>
                    <a:pt x="5274" y="5954"/>
                  </a:cubicBezTo>
                  <a:cubicBezTo>
                    <a:pt x="4938" y="4978"/>
                    <a:pt x="4946" y="3706"/>
                    <a:pt x="5922" y="3083"/>
                  </a:cubicBezTo>
                  <a:cubicBezTo>
                    <a:pt x="6225" y="2888"/>
                    <a:pt x="6560" y="2811"/>
                    <a:pt x="6905" y="2811"/>
                  </a:cubicBezTo>
                  <a:cubicBezTo>
                    <a:pt x="7621" y="2811"/>
                    <a:pt x="8378" y="3142"/>
                    <a:pt x="8975" y="3436"/>
                  </a:cubicBezTo>
                  <a:cubicBezTo>
                    <a:pt x="9011" y="3454"/>
                    <a:pt x="9052" y="3462"/>
                    <a:pt x="9092" y="3462"/>
                  </a:cubicBezTo>
                  <a:cubicBezTo>
                    <a:pt x="9192" y="3462"/>
                    <a:pt x="9290" y="3408"/>
                    <a:pt x="9315" y="3297"/>
                  </a:cubicBezTo>
                  <a:cubicBezTo>
                    <a:pt x="9586" y="2055"/>
                    <a:pt x="10454" y="946"/>
                    <a:pt x="11708" y="576"/>
                  </a:cubicBezTo>
                  <a:cubicBezTo>
                    <a:pt x="11936" y="508"/>
                    <a:pt x="12165" y="475"/>
                    <a:pt x="12387" y="475"/>
                  </a:cubicBezTo>
                  <a:close/>
                  <a:moveTo>
                    <a:pt x="12425" y="1"/>
                  </a:moveTo>
                  <a:cubicBezTo>
                    <a:pt x="12343" y="1"/>
                    <a:pt x="12260" y="5"/>
                    <a:pt x="12176" y="12"/>
                  </a:cubicBezTo>
                  <a:cubicBezTo>
                    <a:pt x="10601" y="155"/>
                    <a:pt x="9359" y="1446"/>
                    <a:pt x="8938" y="2909"/>
                  </a:cubicBezTo>
                  <a:lnTo>
                    <a:pt x="8938" y="2909"/>
                  </a:lnTo>
                  <a:cubicBezTo>
                    <a:pt x="8302" y="2615"/>
                    <a:pt x="7583" y="2358"/>
                    <a:pt x="6891" y="2358"/>
                  </a:cubicBezTo>
                  <a:cubicBezTo>
                    <a:pt x="6393" y="2358"/>
                    <a:pt x="5910" y="2491"/>
                    <a:pt x="5481" y="2838"/>
                  </a:cubicBezTo>
                  <a:cubicBezTo>
                    <a:pt x="4618" y="3538"/>
                    <a:pt x="4474" y="4674"/>
                    <a:pt x="4717" y="5692"/>
                  </a:cubicBezTo>
                  <a:lnTo>
                    <a:pt x="4717" y="5692"/>
                  </a:lnTo>
                  <a:cubicBezTo>
                    <a:pt x="4400" y="5622"/>
                    <a:pt x="4069" y="5580"/>
                    <a:pt x="3742" y="5580"/>
                  </a:cubicBezTo>
                  <a:cubicBezTo>
                    <a:pt x="2920" y="5580"/>
                    <a:pt x="2127" y="5845"/>
                    <a:pt x="1649" y="6600"/>
                  </a:cubicBezTo>
                  <a:cubicBezTo>
                    <a:pt x="837" y="7883"/>
                    <a:pt x="1287" y="9503"/>
                    <a:pt x="2288" y="10516"/>
                  </a:cubicBezTo>
                  <a:lnTo>
                    <a:pt x="2288" y="10516"/>
                  </a:lnTo>
                  <a:cubicBezTo>
                    <a:pt x="957" y="10981"/>
                    <a:pt x="0" y="12258"/>
                    <a:pt x="664" y="13711"/>
                  </a:cubicBezTo>
                  <a:cubicBezTo>
                    <a:pt x="1324" y="15157"/>
                    <a:pt x="2931" y="15823"/>
                    <a:pt x="4446" y="15856"/>
                  </a:cubicBezTo>
                  <a:lnTo>
                    <a:pt x="4446" y="15856"/>
                  </a:lnTo>
                  <a:cubicBezTo>
                    <a:pt x="3572" y="17153"/>
                    <a:pt x="3515" y="18858"/>
                    <a:pt x="4724" y="20038"/>
                  </a:cubicBezTo>
                  <a:cubicBezTo>
                    <a:pt x="5288" y="20589"/>
                    <a:pt x="5937" y="20825"/>
                    <a:pt x="6590" y="20825"/>
                  </a:cubicBezTo>
                  <a:cubicBezTo>
                    <a:pt x="7367" y="20825"/>
                    <a:pt x="8150" y="20492"/>
                    <a:pt x="8807" y="19958"/>
                  </a:cubicBezTo>
                  <a:lnTo>
                    <a:pt x="8807" y="19958"/>
                  </a:lnTo>
                  <a:cubicBezTo>
                    <a:pt x="9191" y="21358"/>
                    <a:pt x="10219" y="22733"/>
                    <a:pt x="11738" y="22945"/>
                  </a:cubicBezTo>
                  <a:cubicBezTo>
                    <a:pt x="11853" y="22961"/>
                    <a:pt x="11966" y="22969"/>
                    <a:pt x="12077" y="22969"/>
                  </a:cubicBezTo>
                  <a:cubicBezTo>
                    <a:pt x="13487" y="22969"/>
                    <a:pt x="14600" y="21733"/>
                    <a:pt x="15087" y="20469"/>
                  </a:cubicBezTo>
                  <a:lnTo>
                    <a:pt x="15087" y="20469"/>
                  </a:lnTo>
                  <a:cubicBezTo>
                    <a:pt x="15747" y="21040"/>
                    <a:pt x="16621" y="21443"/>
                    <a:pt x="17468" y="21443"/>
                  </a:cubicBezTo>
                  <a:cubicBezTo>
                    <a:pt x="18092" y="21443"/>
                    <a:pt x="18701" y="21225"/>
                    <a:pt x="19199" y="20693"/>
                  </a:cubicBezTo>
                  <a:cubicBezTo>
                    <a:pt x="20340" y="19476"/>
                    <a:pt x="19712" y="17553"/>
                    <a:pt x="18950" y="16227"/>
                  </a:cubicBezTo>
                  <a:lnTo>
                    <a:pt x="18950" y="16227"/>
                  </a:lnTo>
                  <a:cubicBezTo>
                    <a:pt x="19152" y="16250"/>
                    <a:pt x="19355" y="16262"/>
                    <a:pt x="19557" y="16262"/>
                  </a:cubicBezTo>
                  <a:cubicBezTo>
                    <a:pt x="20761" y="16262"/>
                    <a:pt x="21931" y="15832"/>
                    <a:pt x="22512" y="14645"/>
                  </a:cubicBezTo>
                  <a:cubicBezTo>
                    <a:pt x="23225" y="13183"/>
                    <a:pt x="22279" y="11900"/>
                    <a:pt x="21055" y="11156"/>
                  </a:cubicBezTo>
                  <a:lnTo>
                    <a:pt x="21055" y="11156"/>
                  </a:lnTo>
                  <a:cubicBezTo>
                    <a:pt x="22493" y="10373"/>
                    <a:pt x="23495" y="9138"/>
                    <a:pt x="22628" y="7443"/>
                  </a:cubicBezTo>
                  <a:cubicBezTo>
                    <a:pt x="21924" y="6071"/>
                    <a:pt x="20525" y="5350"/>
                    <a:pt x="19050" y="5350"/>
                  </a:cubicBezTo>
                  <a:cubicBezTo>
                    <a:pt x="18959" y="5350"/>
                    <a:pt x="18868" y="5353"/>
                    <a:pt x="18776" y="5358"/>
                  </a:cubicBezTo>
                  <a:lnTo>
                    <a:pt x="18776" y="5358"/>
                  </a:lnTo>
                  <a:cubicBezTo>
                    <a:pt x="19063" y="4255"/>
                    <a:pt x="18882" y="2986"/>
                    <a:pt x="17925" y="2248"/>
                  </a:cubicBezTo>
                  <a:cubicBezTo>
                    <a:pt x="17502" y="1925"/>
                    <a:pt x="17018" y="1786"/>
                    <a:pt x="16526" y="1786"/>
                  </a:cubicBezTo>
                  <a:cubicBezTo>
                    <a:pt x="16020" y="1786"/>
                    <a:pt x="15507" y="1933"/>
                    <a:pt x="15049" y="2174"/>
                  </a:cubicBezTo>
                  <a:lnTo>
                    <a:pt x="15049" y="2174"/>
                  </a:lnTo>
                  <a:cubicBezTo>
                    <a:pt x="14766" y="945"/>
                    <a:pt x="13718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6231190" y="1606441"/>
              <a:ext cx="1886652" cy="1440300"/>
            </a:xfrm>
            <a:custGeom>
              <a:avLst/>
              <a:gdLst/>
              <a:ahLst/>
              <a:cxnLst/>
              <a:rect l="l" t="t" r="r" b="b"/>
              <a:pathLst>
                <a:path w="21523" h="16431" extrusionOk="0">
                  <a:moveTo>
                    <a:pt x="10536" y="1"/>
                  </a:moveTo>
                  <a:cubicBezTo>
                    <a:pt x="8639" y="1"/>
                    <a:pt x="6708" y="780"/>
                    <a:pt x="5095" y="2635"/>
                  </a:cubicBezTo>
                  <a:lnTo>
                    <a:pt x="5095" y="2635"/>
                  </a:lnTo>
                  <a:cubicBezTo>
                    <a:pt x="5108" y="2619"/>
                    <a:pt x="5115" y="2611"/>
                    <a:pt x="5115" y="2611"/>
                  </a:cubicBezTo>
                  <a:lnTo>
                    <a:pt x="5115" y="2611"/>
                  </a:lnTo>
                  <a:cubicBezTo>
                    <a:pt x="5115" y="2611"/>
                    <a:pt x="5091" y="2638"/>
                    <a:pt x="5036" y="2703"/>
                  </a:cubicBezTo>
                  <a:lnTo>
                    <a:pt x="5036" y="2703"/>
                  </a:lnTo>
                  <a:cubicBezTo>
                    <a:pt x="5024" y="2717"/>
                    <a:pt x="5012" y="2731"/>
                    <a:pt x="5001" y="2745"/>
                  </a:cubicBezTo>
                  <a:cubicBezTo>
                    <a:pt x="4997" y="2749"/>
                    <a:pt x="4994" y="2753"/>
                    <a:pt x="4991" y="2757"/>
                  </a:cubicBezTo>
                  <a:lnTo>
                    <a:pt x="4991" y="2757"/>
                  </a:lnTo>
                  <a:cubicBezTo>
                    <a:pt x="4616" y="3201"/>
                    <a:pt x="4488" y="3353"/>
                    <a:pt x="4488" y="3353"/>
                  </a:cubicBezTo>
                  <a:cubicBezTo>
                    <a:pt x="4489" y="3353"/>
                    <a:pt x="4710" y="3092"/>
                    <a:pt x="4889" y="2879"/>
                  </a:cubicBezTo>
                  <a:lnTo>
                    <a:pt x="4889" y="2879"/>
                  </a:lnTo>
                  <a:cubicBezTo>
                    <a:pt x="0" y="8881"/>
                    <a:pt x="5440" y="16431"/>
                    <a:pt x="11252" y="16431"/>
                  </a:cubicBezTo>
                  <a:cubicBezTo>
                    <a:pt x="13393" y="16431"/>
                    <a:pt x="15585" y="15407"/>
                    <a:pt x="17330" y="12903"/>
                  </a:cubicBezTo>
                  <a:cubicBezTo>
                    <a:pt x="21522" y="6891"/>
                    <a:pt x="16177" y="1"/>
                    <a:pt x="10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6430167" y="1586631"/>
              <a:ext cx="1506219" cy="1480360"/>
            </a:xfrm>
            <a:custGeom>
              <a:avLst/>
              <a:gdLst/>
              <a:ahLst/>
              <a:cxnLst/>
              <a:rect l="l" t="t" r="r" b="b"/>
              <a:pathLst>
                <a:path w="17183" h="16888" extrusionOk="0">
                  <a:moveTo>
                    <a:pt x="8266" y="462"/>
                  </a:moveTo>
                  <a:cubicBezTo>
                    <a:pt x="9079" y="462"/>
                    <a:pt x="9892" y="607"/>
                    <a:pt x="10667" y="879"/>
                  </a:cubicBezTo>
                  <a:cubicBezTo>
                    <a:pt x="13718" y="1948"/>
                    <a:pt x="16138" y="4904"/>
                    <a:pt x="16318" y="8168"/>
                  </a:cubicBezTo>
                  <a:cubicBezTo>
                    <a:pt x="16507" y="11594"/>
                    <a:pt x="14026" y="15258"/>
                    <a:pt x="10685" y="16195"/>
                  </a:cubicBezTo>
                  <a:cubicBezTo>
                    <a:pt x="10124" y="16351"/>
                    <a:pt x="9558" y="16425"/>
                    <a:pt x="8997" y="16425"/>
                  </a:cubicBezTo>
                  <a:cubicBezTo>
                    <a:pt x="6620" y="16425"/>
                    <a:pt x="4323" y="15112"/>
                    <a:pt x="2828" y="13262"/>
                  </a:cubicBezTo>
                  <a:cubicBezTo>
                    <a:pt x="421" y="10276"/>
                    <a:pt x="410" y="6312"/>
                    <a:pt x="2746" y="3318"/>
                  </a:cubicBezTo>
                  <a:lnTo>
                    <a:pt x="2746" y="3318"/>
                  </a:lnTo>
                  <a:cubicBezTo>
                    <a:pt x="3675" y="2266"/>
                    <a:pt x="4685" y="1340"/>
                    <a:pt x="6043" y="849"/>
                  </a:cubicBezTo>
                  <a:cubicBezTo>
                    <a:pt x="6762" y="586"/>
                    <a:pt x="7514" y="462"/>
                    <a:pt x="8266" y="462"/>
                  </a:cubicBezTo>
                  <a:close/>
                  <a:moveTo>
                    <a:pt x="8252" y="1"/>
                  </a:moveTo>
                  <a:cubicBezTo>
                    <a:pt x="7748" y="1"/>
                    <a:pt x="7243" y="53"/>
                    <a:pt x="6744" y="164"/>
                  </a:cubicBezTo>
                  <a:cubicBezTo>
                    <a:pt x="5116" y="525"/>
                    <a:pt x="3874" y="1454"/>
                    <a:pt x="2777" y="2607"/>
                  </a:cubicBezTo>
                  <a:lnTo>
                    <a:pt x="2777" y="2607"/>
                  </a:lnTo>
                  <a:cubicBezTo>
                    <a:pt x="2743" y="2618"/>
                    <a:pt x="2709" y="2640"/>
                    <a:pt x="2679" y="2675"/>
                  </a:cubicBezTo>
                  <a:cubicBezTo>
                    <a:pt x="2666" y="2690"/>
                    <a:pt x="2653" y="2706"/>
                    <a:pt x="2640" y="2721"/>
                  </a:cubicBezTo>
                  <a:lnTo>
                    <a:pt x="2640" y="2721"/>
                  </a:lnTo>
                  <a:cubicBezTo>
                    <a:pt x="2617" y="2748"/>
                    <a:pt x="2595" y="2775"/>
                    <a:pt x="2572" y="2802"/>
                  </a:cubicBezTo>
                  <a:lnTo>
                    <a:pt x="2572" y="2802"/>
                  </a:lnTo>
                  <a:cubicBezTo>
                    <a:pt x="2570" y="2804"/>
                    <a:pt x="2569" y="2806"/>
                    <a:pt x="2567" y="2807"/>
                  </a:cubicBezTo>
                  <a:cubicBezTo>
                    <a:pt x="2567" y="2807"/>
                    <a:pt x="2567" y="2807"/>
                    <a:pt x="2567" y="2807"/>
                  </a:cubicBezTo>
                  <a:lnTo>
                    <a:pt x="2567" y="2807"/>
                  </a:lnTo>
                  <a:cubicBezTo>
                    <a:pt x="2567" y="2808"/>
                    <a:pt x="2566" y="2809"/>
                    <a:pt x="2565" y="2810"/>
                  </a:cubicBezTo>
                  <a:lnTo>
                    <a:pt x="2565" y="2810"/>
                  </a:lnTo>
                  <a:cubicBezTo>
                    <a:pt x="2558" y="2819"/>
                    <a:pt x="2550" y="2829"/>
                    <a:pt x="2542" y="2838"/>
                  </a:cubicBezTo>
                  <a:lnTo>
                    <a:pt x="2542" y="2838"/>
                  </a:lnTo>
                  <a:cubicBezTo>
                    <a:pt x="2398" y="3009"/>
                    <a:pt x="2255" y="3180"/>
                    <a:pt x="2110" y="3351"/>
                  </a:cubicBezTo>
                  <a:lnTo>
                    <a:pt x="2110" y="3351"/>
                  </a:lnTo>
                  <a:cubicBezTo>
                    <a:pt x="2092" y="3373"/>
                    <a:pt x="2073" y="3394"/>
                    <a:pt x="2055" y="3416"/>
                  </a:cubicBezTo>
                  <a:cubicBezTo>
                    <a:pt x="2013" y="3466"/>
                    <a:pt x="1996" y="3521"/>
                    <a:pt x="1997" y="3574"/>
                  </a:cubicBezTo>
                  <a:lnTo>
                    <a:pt x="1997" y="3574"/>
                  </a:lnTo>
                  <a:cubicBezTo>
                    <a:pt x="226" y="6225"/>
                    <a:pt x="1" y="9505"/>
                    <a:pt x="1654" y="12363"/>
                  </a:cubicBezTo>
                  <a:cubicBezTo>
                    <a:pt x="3137" y="14927"/>
                    <a:pt x="5958" y="16887"/>
                    <a:pt x="8973" y="16887"/>
                  </a:cubicBezTo>
                  <a:cubicBezTo>
                    <a:pt x="9189" y="16887"/>
                    <a:pt x="9407" y="16877"/>
                    <a:pt x="9625" y="16856"/>
                  </a:cubicBezTo>
                  <a:cubicBezTo>
                    <a:pt x="13257" y="16509"/>
                    <a:pt x="16257" y="13099"/>
                    <a:pt x="16723" y="9572"/>
                  </a:cubicBezTo>
                  <a:cubicBezTo>
                    <a:pt x="17182" y="6097"/>
                    <a:pt x="15130" y="2687"/>
                    <a:pt x="12120" y="1030"/>
                  </a:cubicBezTo>
                  <a:cubicBezTo>
                    <a:pt x="10934" y="376"/>
                    <a:pt x="9597" y="1"/>
                    <a:pt x="8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501256" y="1809099"/>
              <a:ext cx="1353256" cy="1033307"/>
            </a:xfrm>
            <a:custGeom>
              <a:avLst/>
              <a:gdLst/>
              <a:ahLst/>
              <a:cxnLst/>
              <a:rect l="l" t="t" r="r" b="b"/>
              <a:pathLst>
                <a:path w="15438" h="11788" extrusionOk="0">
                  <a:moveTo>
                    <a:pt x="7557" y="1"/>
                  </a:moveTo>
                  <a:cubicBezTo>
                    <a:pt x="6196" y="1"/>
                    <a:pt x="4812" y="559"/>
                    <a:pt x="3655" y="1888"/>
                  </a:cubicBezTo>
                  <a:lnTo>
                    <a:pt x="3655" y="1888"/>
                  </a:lnTo>
                  <a:cubicBezTo>
                    <a:pt x="3663" y="1879"/>
                    <a:pt x="3667" y="1874"/>
                    <a:pt x="3667" y="1874"/>
                  </a:cubicBezTo>
                  <a:lnTo>
                    <a:pt x="3667" y="1874"/>
                  </a:lnTo>
                  <a:cubicBezTo>
                    <a:pt x="3667" y="1874"/>
                    <a:pt x="3651" y="1892"/>
                    <a:pt x="3613" y="1937"/>
                  </a:cubicBezTo>
                  <a:lnTo>
                    <a:pt x="3613" y="1937"/>
                  </a:lnTo>
                  <a:cubicBezTo>
                    <a:pt x="3604" y="1948"/>
                    <a:pt x="3594" y="1959"/>
                    <a:pt x="3585" y="1970"/>
                  </a:cubicBezTo>
                  <a:cubicBezTo>
                    <a:pt x="3582" y="1973"/>
                    <a:pt x="3580" y="1976"/>
                    <a:pt x="3577" y="1980"/>
                  </a:cubicBezTo>
                  <a:lnTo>
                    <a:pt x="3577" y="1980"/>
                  </a:lnTo>
                  <a:cubicBezTo>
                    <a:pt x="3310" y="2297"/>
                    <a:pt x="3218" y="2406"/>
                    <a:pt x="3218" y="2406"/>
                  </a:cubicBezTo>
                  <a:cubicBezTo>
                    <a:pt x="3218" y="2406"/>
                    <a:pt x="3374" y="2222"/>
                    <a:pt x="3502" y="2070"/>
                  </a:cubicBezTo>
                  <a:lnTo>
                    <a:pt x="3502" y="2070"/>
                  </a:lnTo>
                  <a:cubicBezTo>
                    <a:pt x="1" y="6375"/>
                    <a:pt x="3901" y="11787"/>
                    <a:pt x="8069" y="11787"/>
                  </a:cubicBezTo>
                  <a:cubicBezTo>
                    <a:pt x="9605" y="11787"/>
                    <a:pt x="11178" y="11052"/>
                    <a:pt x="12430" y="9256"/>
                  </a:cubicBezTo>
                  <a:cubicBezTo>
                    <a:pt x="15437" y="4944"/>
                    <a:pt x="11604" y="1"/>
                    <a:pt x="7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6637560" y="1789201"/>
              <a:ext cx="1092563" cy="1073366"/>
            </a:xfrm>
            <a:custGeom>
              <a:avLst/>
              <a:gdLst/>
              <a:ahLst/>
              <a:cxnLst/>
              <a:rect l="l" t="t" r="r" b="b"/>
              <a:pathLst>
                <a:path w="12464" h="12245" extrusionOk="0">
                  <a:moveTo>
                    <a:pt x="6086" y="469"/>
                  </a:moveTo>
                  <a:cubicBezTo>
                    <a:pt x="6593" y="469"/>
                    <a:pt x="7122" y="557"/>
                    <a:pt x="7672" y="746"/>
                  </a:cubicBezTo>
                  <a:cubicBezTo>
                    <a:pt x="9843" y="1494"/>
                    <a:pt x="11571" y="3585"/>
                    <a:pt x="11711" y="5903"/>
                  </a:cubicBezTo>
                  <a:cubicBezTo>
                    <a:pt x="11863" y="8365"/>
                    <a:pt x="10048" y="11032"/>
                    <a:pt x="7621" y="11645"/>
                  </a:cubicBezTo>
                  <a:cubicBezTo>
                    <a:pt x="7255" y="11738"/>
                    <a:pt x="6887" y="11781"/>
                    <a:pt x="6522" y="11781"/>
                  </a:cubicBezTo>
                  <a:cubicBezTo>
                    <a:pt x="4823" y="11781"/>
                    <a:pt x="3186" y="10838"/>
                    <a:pt x="2128" y="9511"/>
                  </a:cubicBezTo>
                  <a:cubicBezTo>
                    <a:pt x="451" y="7401"/>
                    <a:pt x="449" y="4646"/>
                    <a:pt x="2056" y="2534"/>
                  </a:cubicBezTo>
                  <a:lnTo>
                    <a:pt x="2056" y="2534"/>
                  </a:lnTo>
                  <a:cubicBezTo>
                    <a:pt x="3175" y="1299"/>
                    <a:pt x="4525" y="469"/>
                    <a:pt x="6086" y="469"/>
                  </a:cubicBezTo>
                  <a:close/>
                  <a:moveTo>
                    <a:pt x="5990" y="1"/>
                  </a:moveTo>
                  <a:cubicBezTo>
                    <a:pt x="5634" y="1"/>
                    <a:pt x="5278" y="37"/>
                    <a:pt x="4925" y="112"/>
                  </a:cubicBezTo>
                  <a:cubicBezTo>
                    <a:pt x="3741" y="367"/>
                    <a:pt x="2830" y="1039"/>
                    <a:pt x="2029" y="1877"/>
                  </a:cubicBezTo>
                  <a:lnTo>
                    <a:pt x="2029" y="1877"/>
                  </a:lnTo>
                  <a:cubicBezTo>
                    <a:pt x="2001" y="1889"/>
                    <a:pt x="1974" y="1909"/>
                    <a:pt x="1948" y="1939"/>
                  </a:cubicBezTo>
                  <a:cubicBezTo>
                    <a:pt x="1948" y="1939"/>
                    <a:pt x="1948" y="1939"/>
                    <a:pt x="1948" y="1939"/>
                  </a:cubicBezTo>
                  <a:lnTo>
                    <a:pt x="1948" y="1939"/>
                  </a:lnTo>
                  <a:cubicBezTo>
                    <a:pt x="1923" y="1968"/>
                    <a:pt x="1900" y="1995"/>
                    <a:pt x="1876" y="2024"/>
                  </a:cubicBezTo>
                  <a:lnTo>
                    <a:pt x="1876" y="2024"/>
                  </a:lnTo>
                  <a:cubicBezTo>
                    <a:pt x="1873" y="2027"/>
                    <a:pt x="1870" y="2030"/>
                    <a:pt x="1867" y="2034"/>
                  </a:cubicBezTo>
                  <a:cubicBezTo>
                    <a:pt x="1867" y="2034"/>
                    <a:pt x="1867" y="2034"/>
                    <a:pt x="1867" y="2034"/>
                  </a:cubicBezTo>
                  <a:lnTo>
                    <a:pt x="1867" y="2034"/>
                  </a:lnTo>
                  <a:cubicBezTo>
                    <a:pt x="1866" y="2035"/>
                    <a:pt x="1865" y="2036"/>
                    <a:pt x="1864" y="2038"/>
                  </a:cubicBezTo>
                  <a:lnTo>
                    <a:pt x="1864" y="2038"/>
                  </a:lnTo>
                  <a:cubicBezTo>
                    <a:pt x="1861" y="2040"/>
                    <a:pt x="1859" y="2043"/>
                    <a:pt x="1857" y="2045"/>
                  </a:cubicBezTo>
                  <a:lnTo>
                    <a:pt x="1857" y="2045"/>
                  </a:lnTo>
                  <a:cubicBezTo>
                    <a:pt x="1737" y="2187"/>
                    <a:pt x="1618" y="2328"/>
                    <a:pt x="1499" y="2470"/>
                  </a:cubicBezTo>
                  <a:cubicBezTo>
                    <a:pt x="1462" y="2514"/>
                    <a:pt x="1445" y="2563"/>
                    <a:pt x="1442" y="2610"/>
                  </a:cubicBezTo>
                  <a:lnTo>
                    <a:pt x="1442" y="2610"/>
                  </a:lnTo>
                  <a:cubicBezTo>
                    <a:pt x="167" y="4539"/>
                    <a:pt x="1" y="6903"/>
                    <a:pt x="1210" y="8980"/>
                  </a:cubicBezTo>
                  <a:cubicBezTo>
                    <a:pt x="2288" y="10834"/>
                    <a:pt x="4326" y="12244"/>
                    <a:pt x="6506" y="12244"/>
                  </a:cubicBezTo>
                  <a:cubicBezTo>
                    <a:pt x="6668" y="12244"/>
                    <a:pt x="6831" y="12236"/>
                    <a:pt x="6994" y="12220"/>
                  </a:cubicBezTo>
                  <a:cubicBezTo>
                    <a:pt x="9621" y="11967"/>
                    <a:pt x="11793" y="9500"/>
                    <a:pt x="12133" y="6947"/>
                  </a:cubicBezTo>
                  <a:cubicBezTo>
                    <a:pt x="12464" y="4455"/>
                    <a:pt x="11017" y="2006"/>
                    <a:pt x="8872" y="788"/>
                  </a:cubicBezTo>
                  <a:cubicBezTo>
                    <a:pt x="7992" y="289"/>
                    <a:pt x="6995" y="1"/>
                    <a:pt x="5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39"/>
          <p:cNvGrpSpPr/>
          <p:nvPr/>
        </p:nvGrpSpPr>
        <p:grpSpPr>
          <a:xfrm>
            <a:off x="7875141" y="3936985"/>
            <a:ext cx="822568" cy="830583"/>
            <a:chOff x="1033734" y="2299066"/>
            <a:chExt cx="789261" cy="796951"/>
          </a:xfrm>
        </p:grpSpPr>
        <p:sp>
          <p:nvSpPr>
            <p:cNvPr id="671" name="Google Shape;671;p39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39"/>
          <p:cNvGrpSpPr/>
          <p:nvPr/>
        </p:nvGrpSpPr>
        <p:grpSpPr>
          <a:xfrm>
            <a:off x="3498402" y="4064422"/>
            <a:ext cx="428376" cy="419495"/>
            <a:chOff x="7677352" y="774672"/>
            <a:chExt cx="428376" cy="419495"/>
          </a:xfrm>
        </p:grpSpPr>
        <p:grpSp>
          <p:nvGrpSpPr>
            <p:cNvPr id="676" name="Google Shape;676;p39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677" name="Google Shape;677;p39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9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9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0" name="Google Shape;680;p39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1" name="Google Shape;681;p39"/>
          <p:cNvCxnSpPr/>
          <p:nvPr/>
        </p:nvCxnSpPr>
        <p:spPr>
          <a:xfrm>
            <a:off x="4572000" y="331850"/>
            <a:ext cx="0" cy="449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76200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DO?</a:t>
            </a:r>
            <a:endParaRPr/>
          </a:p>
        </p:txBody>
      </p:sp>
      <p:sp>
        <p:nvSpPr>
          <p:cNvPr id="921" name="Google Shape;921;p45"/>
          <p:cNvSpPr txBox="1"/>
          <p:nvPr/>
        </p:nvSpPr>
        <p:spPr>
          <a:xfrm>
            <a:off x="5018675" y="1178975"/>
            <a:ext cx="3412200" cy="340500"/>
          </a:xfrm>
          <a:prstGeom prst="rect">
            <a:avLst/>
          </a:prstGeom>
          <a:noFill/>
          <a:ln>
            <a:noFill/>
          </a:ln>
          <a:effectLst>
            <a:outerShdw dist="76200" dir="87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rPr>
              <a:t>CONTENT CREATION</a:t>
            </a:r>
            <a:endParaRPr sz="2400">
              <a:solidFill>
                <a:schemeClr val="dk2"/>
              </a:solidFill>
              <a:latin typeface="Spicy Rice"/>
              <a:ea typeface="Spicy Rice"/>
              <a:cs typeface="Spicy Rice"/>
              <a:sym typeface="Spicy Rice"/>
            </a:endParaRPr>
          </a:p>
        </p:txBody>
      </p:sp>
      <p:sp>
        <p:nvSpPr>
          <p:cNvPr id="922" name="Google Shape;922;p45"/>
          <p:cNvSpPr txBox="1"/>
          <p:nvPr/>
        </p:nvSpPr>
        <p:spPr>
          <a:xfrm>
            <a:off x="5018675" y="1518425"/>
            <a:ext cx="33108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Venus has a beautiful name and is the second planet from the Sun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3" name="Google Shape;923;p45"/>
          <p:cNvSpPr/>
          <p:nvPr/>
        </p:nvSpPr>
        <p:spPr>
          <a:xfrm>
            <a:off x="3952999" y="1271700"/>
            <a:ext cx="1065600" cy="5877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00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Spicy Rice"/>
              <a:ea typeface="Spicy Rice"/>
              <a:cs typeface="Spicy Rice"/>
              <a:sym typeface="Spicy Rice"/>
            </a:endParaRPr>
          </a:p>
        </p:txBody>
      </p:sp>
      <p:sp>
        <p:nvSpPr>
          <p:cNvPr id="924" name="Google Shape;924;p45"/>
          <p:cNvSpPr txBox="1"/>
          <p:nvPr/>
        </p:nvSpPr>
        <p:spPr>
          <a:xfrm>
            <a:off x="5018675" y="2448300"/>
            <a:ext cx="3412200" cy="340500"/>
          </a:xfrm>
          <a:prstGeom prst="rect">
            <a:avLst/>
          </a:prstGeom>
          <a:noFill/>
          <a:ln>
            <a:noFill/>
          </a:ln>
          <a:effectLst>
            <a:outerShdw dist="76200" dir="87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rPr>
              <a:t>DISCOVERY &amp; STRATEGY</a:t>
            </a:r>
            <a:endParaRPr sz="2400">
              <a:solidFill>
                <a:schemeClr val="dk2"/>
              </a:solidFill>
              <a:latin typeface="Spicy Rice"/>
              <a:ea typeface="Spicy Rice"/>
              <a:cs typeface="Spicy Rice"/>
              <a:sym typeface="Spicy Rice"/>
            </a:endParaRPr>
          </a:p>
        </p:txBody>
      </p:sp>
      <p:sp>
        <p:nvSpPr>
          <p:cNvPr id="925" name="Google Shape;925;p45"/>
          <p:cNvSpPr txBox="1"/>
          <p:nvPr/>
        </p:nvSpPr>
        <p:spPr>
          <a:xfrm>
            <a:off x="5018675" y="2787739"/>
            <a:ext cx="33108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Mercury is the closest planet to the Sun and the smallest one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6" name="Google Shape;926;p45"/>
          <p:cNvSpPr/>
          <p:nvPr/>
        </p:nvSpPr>
        <p:spPr>
          <a:xfrm>
            <a:off x="3952999" y="2541033"/>
            <a:ext cx="1065600" cy="587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00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Spicy Rice"/>
              <a:ea typeface="Spicy Rice"/>
              <a:cs typeface="Spicy Rice"/>
              <a:sym typeface="Spicy Rice"/>
            </a:endParaRPr>
          </a:p>
        </p:txBody>
      </p:sp>
      <p:sp>
        <p:nvSpPr>
          <p:cNvPr id="927" name="Google Shape;927;p45"/>
          <p:cNvSpPr txBox="1"/>
          <p:nvPr/>
        </p:nvSpPr>
        <p:spPr>
          <a:xfrm>
            <a:off x="5018675" y="3624850"/>
            <a:ext cx="3412200" cy="340500"/>
          </a:xfrm>
          <a:prstGeom prst="rect">
            <a:avLst/>
          </a:prstGeom>
          <a:noFill/>
          <a:ln>
            <a:noFill/>
          </a:ln>
          <a:effectLst>
            <a:outerShdw dist="76200" dir="87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rPr>
              <a:t>CREATIVE CAMPAIGNS</a:t>
            </a:r>
            <a:endParaRPr sz="2400">
              <a:solidFill>
                <a:schemeClr val="dk2"/>
              </a:solidFill>
              <a:latin typeface="Spicy Rice"/>
              <a:ea typeface="Spicy Rice"/>
              <a:cs typeface="Spicy Rice"/>
              <a:sym typeface="Spicy Rice"/>
            </a:endParaRPr>
          </a:p>
        </p:txBody>
      </p:sp>
      <p:sp>
        <p:nvSpPr>
          <p:cNvPr id="928" name="Google Shape;928;p45"/>
          <p:cNvSpPr txBox="1"/>
          <p:nvPr/>
        </p:nvSpPr>
        <p:spPr>
          <a:xfrm>
            <a:off x="5018675" y="3964300"/>
            <a:ext cx="33108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Jupiter is a gas giant and the biggest planet of them all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9" name="Google Shape;929;p45"/>
          <p:cNvSpPr/>
          <p:nvPr/>
        </p:nvSpPr>
        <p:spPr>
          <a:xfrm>
            <a:off x="3907700" y="3692473"/>
            <a:ext cx="1065600" cy="5877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00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Spicy Rice"/>
              <a:ea typeface="Spicy Rice"/>
              <a:cs typeface="Spicy Rice"/>
              <a:sym typeface="Spicy Rice"/>
            </a:endParaRPr>
          </a:p>
        </p:txBody>
      </p:sp>
      <p:sp>
        <p:nvSpPr>
          <p:cNvPr id="930" name="Google Shape;930;p45"/>
          <p:cNvSpPr txBox="1"/>
          <p:nvPr/>
        </p:nvSpPr>
        <p:spPr>
          <a:xfrm>
            <a:off x="3953000" y="1401950"/>
            <a:ext cx="1065600" cy="340500"/>
          </a:xfrm>
          <a:prstGeom prst="rect">
            <a:avLst/>
          </a:prstGeom>
          <a:noFill/>
          <a:ln>
            <a:noFill/>
          </a:ln>
          <a:effectLst>
            <a:outerShdw dist="76200" dir="87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rPr>
              <a:t>35.7%</a:t>
            </a:r>
            <a:endParaRPr sz="2400">
              <a:solidFill>
                <a:schemeClr val="dk2"/>
              </a:solidFill>
              <a:latin typeface="Spicy Rice"/>
              <a:ea typeface="Spicy Rice"/>
              <a:cs typeface="Spicy Rice"/>
              <a:sym typeface="Spicy Rice"/>
            </a:endParaRPr>
          </a:p>
        </p:txBody>
      </p:sp>
      <p:sp>
        <p:nvSpPr>
          <p:cNvPr id="931" name="Google Shape;931;p45"/>
          <p:cNvSpPr txBox="1"/>
          <p:nvPr/>
        </p:nvSpPr>
        <p:spPr>
          <a:xfrm>
            <a:off x="3953000" y="2671275"/>
            <a:ext cx="1065600" cy="340500"/>
          </a:xfrm>
          <a:prstGeom prst="rect">
            <a:avLst/>
          </a:prstGeom>
          <a:noFill/>
          <a:ln>
            <a:noFill/>
          </a:ln>
          <a:effectLst>
            <a:outerShdw dist="76200" dir="87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rPr>
              <a:t>35.7%</a:t>
            </a:r>
            <a:endParaRPr sz="2400">
              <a:solidFill>
                <a:schemeClr val="dk2"/>
              </a:solidFill>
              <a:latin typeface="Spicy Rice"/>
              <a:ea typeface="Spicy Rice"/>
              <a:cs typeface="Spicy Rice"/>
              <a:sym typeface="Spicy Rice"/>
            </a:endParaRPr>
          </a:p>
        </p:txBody>
      </p:sp>
      <p:sp>
        <p:nvSpPr>
          <p:cNvPr id="932" name="Google Shape;932;p45"/>
          <p:cNvSpPr txBox="1"/>
          <p:nvPr/>
        </p:nvSpPr>
        <p:spPr>
          <a:xfrm>
            <a:off x="3953000" y="3847825"/>
            <a:ext cx="1065600" cy="340500"/>
          </a:xfrm>
          <a:prstGeom prst="rect">
            <a:avLst/>
          </a:prstGeom>
          <a:noFill/>
          <a:ln>
            <a:noFill/>
          </a:ln>
          <a:effectLst>
            <a:outerShdw dist="76200" dir="87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picy Rice"/>
                <a:ea typeface="Spicy Rice"/>
                <a:cs typeface="Spicy Rice"/>
                <a:sym typeface="Spicy Rice"/>
              </a:rPr>
              <a:t>28.6%</a:t>
            </a:r>
            <a:endParaRPr sz="2400">
              <a:solidFill>
                <a:schemeClr val="dk2"/>
              </a:solidFill>
              <a:latin typeface="Spicy Rice"/>
              <a:ea typeface="Spicy Rice"/>
              <a:cs typeface="Spicy Rice"/>
              <a:sym typeface="Spicy Rice"/>
            </a:endParaRPr>
          </a:p>
        </p:txBody>
      </p:sp>
      <p:sp>
        <p:nvSpPr>
          <p:cNvPr id="933" name="Google Shape;933;p45"/>
          <p:cNvSpPr txBox="1"/>
          <p:nvPr/>
        </p:nvSpPr>
        <p:spPr>
          <a:xfrm>
            <a:off x="645750" y="3967751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34" name="Google Shape;934;p45"/>
          <p:cNvGrpSpPr/>
          <p:nvPr/>
        </p:nvGrpSpPr>
        <p:grpSpPr>
          <a:xfrm>
            <a:off x="8166285" y="4263527"/>
            <a:ext cx="805003" cy="707693"/>
            <a:chOff x="5324483" y="774682"/>
            <a:chExt cx="3701162" cy="3253759"/>
          </a:xfrm>
        </p:grpSpPr>
        <p:sp>
          <p:nvSpPr>
            <p:cNvPr id="935" name="Google Shape;935;p45"/>
            <p:cNvSpPr/>
            <p:nvPr/>
          </p:nvSpPr>
          <p:spPr>
            <a:xfrm>
              <a:off x="5324483" y="794141"/>
              <a:ext cx="3644887" cy="3214050"/>
            </a:xfrm>
            <a:custGeom>
              <a:avLst/>
              <a:gdLst/>
              <a:ahLst/>
              <a:cxnLst/>
              <a:rect l="l" t="t" r="r" b="b"/>
              <a:pathLst>
                <a:path w="41581" h="36666" extrusionOk="0">
                  <a:moveTo>
                    <a:pt x="17975" y="1"/>
                  </a:moveTo>
                  <a:cubicBezTo>
                    <a:pt x="16197" y="1"/>
                    <a:pt x="14415" y="552"/>
                    <a:pt x="12980" y="1604"/>
                  </a:cubicBezTo>
                  <a:cubicBezTo>
                    <a:pt x="12419" y="2016"/>
                    <a:pt x="11904" y="2503"/>
                    <a:pt x="11520" y="3083"/>
                  </a:cubicBezTo>
                  <a:cubicBezTo>
                    <a:pt x="10535" y="4567"/>
                    <a:pt x="10493" y="6507"/>
                    <a:pt x="10912" y="8238"/>
                  </a:cubicBezTo>
                  <a:cubicBezTo>
                    <a:pt x="11007" y="8625"/>
                    <a:pt x="11124" y="9005"/>
                    <a:pt x="11259" y="9377"/>
                  </a:cubicBezTo>
                  <a:cubicBezTo>
                    <a:pt x="10329" y="9088"/>
                    <a:pt x="9365" y="8913"/>
                    <a:pt x="8391" y="8874"/>
                  </a:cubicBezTo>
                  <a:cubicBezTo>
                    <a:pt x="8243" y="8868"/>
                    <a:pt x="8095" y="8865"/>
                    <a:pt x="7946" y="8865"/>
                  </a:cubicBezTo>
                  <a:cubicBezTo>
                    <a:pt x="6742" y="8865"/>
                    <a:pt x="5530" y="9073"/>
                    <a:pt x="4448" y="9596"/>
                  </a:cubicBezTo>
                  <a:cubicBezTo>
                    <a:pt x="1464" y="11033"/>
                    <a:pt x="1" y="14914"/>
                    <a:pt x="1117" y="18031"/>
                  </a:cubicBezTo>
                  <a:cubicBezTo>
                    <a:pt x="1986" y="20463"/>
                    <a:pt x="4257" y="22247"/>
                    <a:pt x="6779" y="22778"/>
                  </a:cubicBezTo>
                  <a:cubicBezTo>
                    <a:pt x="6214" y="23614"/>
                    <a:pt x="5841" y="24579"/>
                    <a:pt x="5801" y="25583"/>
                  </a:cubicBezTo>
                  <a:cubicBezTo>
                    <a:pt x="5775" y="26254"/>
                    <a:pt x="5894" y="26922"/>
                    <a:pt x="6109" y="27556"/>
                  </a:cubicBezTo>
                  <a:cubicBezTo>
                    <a:pt x="7022" y="30255"/>
                    <a:pt x="9827" y="32139"/>
                    <a:pt x="12650" y="32139"/>
                  </a:cubicBezTo>
                  <a:cubicBezTo>
                    <a:pt x="13075" y="32139"/>
                    <a:pt x="13500" y="32096"/>
                    <a:pt x="13919" y="32007"/>
                  </a:cubicBezTo>
                  <a:cubicBezTo>
                    <a:pt x="15014" y="31776"/>
                    <a:pt x="16020" y="31239"/>
                    <a:pt x="16854" y="30500"/>
                  </a:cubicBezTo>
                  <a:cubicBezTo>
                    <a:pt x="17362" y="32282"/>
                    <a:pt x="18580" y="33840"/>
                    <a:pt x="20083" y="34942"/>
                  </a:cubicBezTo>
                  <a:cubicBezTo>
                    <a:pt x="21553" y="36022"/>
                    <a:pt x="23420" y="36665"/>
                    <a:pt x="25229" y="36665"/>
                  </a:cubicBezTo>
                  <a:cubicBezTo>
                    <a:pt x="26600" y="36665"/>
                    <a:pt x="27938" y="36296"/>
                    <a:pt x="29046" y="35468"/>
                  </a:cubicBezTo>
                  <a:cubicBezTo>
                    <a:pt x="30872" y="34104"/>
                    <a:pt x="31767" y="31702"/>
                    <a:pt x="31599" y="29426"/>
                  </a:cubicBezTo>
                  <a:cubicBezTo>
                    <a:pt x="31553" y="28783"/>
                    <a:pt x="31424" y="28152"/>
                    <a:pt x="31236" y="27537"/>
                  </a:cubicBezTo>
                  <a:lnTo>
                    <a:pt x="31236" y="27537"/>
                  </a:lnTo>
                  <a:cubicBezTo>
                    <a:pt x="32170" y="27776"/>
                    <a:pt x="33127" y="27919"/>
                    <a:pt x="34085" y="27919"/>
                  </a:cubicBezTo>
                  <a:cubicBezTo>
                    <a:pt x="34443" y="27919"/>
                    <a:pt x="34801" y="27899"/>
                    <a:pt x="35158" y="27856"/>
                  </a:cubicBezTo>
                  <a:cubicBezTo>
                    <a:pt x="36942" y="27642"/>
                    <a:pt x="38697" y="26834"/>
                    <a:pt x="39838" y="25443"/>
                  </a:cubicBezTo>
                  <a:cubicBezTo>
                    <a:pt x="41420" y="23516"/>
                    <a:pt x="41580" y="20553"/>
                    <a:pt x="40218" y="18469"/>
                  </a:cubicBezTo>
                  <a:cubicBezTo>
                    <a:pt x="39617" y="17546"/>
                    <a:pt x="38764" y="16808"/>
                    <a:pt x="37844" y="16205"/>
                  </a:cubicBezTo>
                  <a:cubicBezTo>
                    <a:pt x="36747" y="15487"/>
                    <a:pt x="35529" y="14949"/>
                    <a:pt x="34261" y="14621"/>
                  </a:cubicBezTo>
                  <a:cubicBezTo>
                    <a:pt x="34544" y="14350"/>
                    <a:pt x="34814" y="14068"/>
                    <a:pt x="35067" y="13768"/>
                  </a:cubicBezTo>
                  <a:cubicBezTo>
                    <a:pt x="36947" y="11550"/>
                    <a:pt x="37807" y="8276"/>
                    <a:pt x="36551" y="5652"/>
                  </a:cubicBezTo>
                  <a:cubicBezTo>
                    <a:pt x="35804" y="4089"/>
                    <a:pt x="34345" y="2885"/>
                    <a:pt x="32671" y="2445"/>
                  </a:cubicBezTo>
                  <a:cubicBezTo>
                    <a:pt x="32178" y="2316"/>
                    <a:pt x="31678" y="2255"/>
                    <a:pt x="31179" y="2255"/>
                  </a:cubicBezTo>
                  <a:cubicBezTo>
                    <a:pt x="29083" y="2255"/>
                    <a:pt x="27007" y="3329"/>
                    <a:pt x="25557" y="4930"/>
                  </a:cubicBezTo>
                  <a:cubicBezTo>
                    <a:pt x="24637" y="2920"/>
                    <a:pt x="22912" y="1273"/>
                    <a:pt x="20835" y="505"/>
                  </a:cubicBezTo>
                  <a:cubicBezTo>
                    <a:pt x="19921" y="166"/>
                    <a:pt x="18948" y="1"/>
                    <a:pt x="1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5338946" y="774682"/>
              <a:ext cx="3686699" cy="3253759"/>
            </a:xfrm>
            <a:custGeom>
              <a:avLst/>
              <a:gdLst/>
              <a:ahLst/>
              <a:cxnLst/>
              <a:rect l="l" t="t" r="r" b="b"/>
              <a:pathLst>
                <a:path w="42058" h="37119" extrusionOk="0">
                  <a:moveTo>
                    <a:pt x="17756" y="458"/>
                  </a:moveTo>
                  <a:cubicBezTo>
                    <a:pt x="20918" y="458"/>
                    <a:pt x="23790" y="2337"/>
                    <a:pt x="25191" y="5269"/>
                  </a:cubicBezTo>
                  <a:cubicBezTo>
                    <a:pt x="25228" y="5344"/>
                    <a:pt x="25309" y="5381"/>
                    <a:pt x="25389" y="5381"/>
                  </a:cubicBezTo>
                  <a:cubicBezTo>
                    <a:pt x="25451" y="5381"/>
                    <a:pt x="25513" y="5359"/>
                    <a:pt x="25554" y="5315"/>
                  </a:cubicBezTo>
                  <a:cubicBezTo>
                    <a:pt x="27019" y="3752"/>
                    <a:pt x="29080" y="2757"/>
                    <a:pt x="31092" y="2757"/>
                  </a:cubicBezTo>
                  <a:cubicBezTo>
                    <a:pt x="32625" y="2757"/>
                    <a:pt x="34128" y="3334"/>
                    <a:pt x="35317" y="4677"/>
                  </a:cubicBezTo>
                  <a:cubicBezTo>
                    <a:pt x="38005" y="7713"/>
                    <a:pt x="36533" y="12148"/>
                    <a:pt x="33934" y="14680"/>
                  </a:cubicBezTo>
                  <a:cubicBezTo>
                    <a:pt x="33808" y="14801"/>
                    <a:pt x="33868" y="15019"/>
                    <a:pt x="34034" y="15064"/>
                  </a:cubicBezTo>
                  <a:cubicBezTo>
                    <a:pt x="37728" y="16077"/>
                    <a:pt x="41567" y="18933"/>
                    <a:pt x="40595" y="23231"/>
                  </a:cubicBezTo>
                  <a:cubicBezTo>
                    <a:pt x="39846" y="26548"/>
                    <a:pt x="36784" y="27849"/>
                    <a:pt x="33730" y="27849"/>
                  </a:cubicBezTo>
                  <a:cubicBezTo>
                    <a:pt x="32844" y="27849"/>
                    <a:pt x="31959" y="27739"/>
                    <a:pt x="31131" y="27538"/>
                  </a:cubicBezTo>
                  <a:cubicBezTo>
                    <a:pt x="31112" y="27533"/>
                    <a:pt x="31093" y="27531"/>
                    <a:pt x="31074" y="27531"/>
                  </a:cubicBezTo>
                  <a:cubicBezTo>
                    <a:pt x="30928" y="27531"/>
                    <a:pt x="30803" y="27667"/>
                    <a:pt x="30847" y="27819"/>
                  </a:cubicBezTo>
                  <a:cubicBezTo>
                    <a:pt x="31953" y="31628"/>
                    <a:pt x="30186" y="36119"/>
                    <a:pt x="25869" y="36608"/>
                  </a:cubicBezTo>
                  <a:cubicBezTo>
                    <a:pt x="25588" y="36640"/>
                    <a:pt x="25306" y="36656"/>
                    <a:pt x="25025" y="36656"/>
                  </a:cubicBezTo>
                  <a:cubicBezTo>
                    <a:pt x="21425" y="36656"/>
                    <a:pt x="17972" y="34103"/>
                    <a:pt x="16913" y="30662"/>
                  </a:cubicBezTo>
                  <a:cubicBezTo>
                    <a:pt x="16879" y="30553"/>
                    <a:pt x="16789" y="30496"/>
                    <a:pt x="16693" y="30496"/>
                  </a:cubicBezTo>
                  <a:cubicBezTo>
                    <a:pt x="16636" y="30496"/>
                    <a:pt x="16576" y="30517"/>
                    <a:pt x="16526" y="30559"/>
                  </a:cubicBezTo>
                  <a:cubicBezTo>
                    <a:pt x="15310" y="31586"/>
                    <a:pt x="13862" y="32097"/>
                    <a:pt x="12401" y="32097"/>
                  </a:cubicBezTo>
                  <a:cubicBezTo>
                    <a:pt x="11140" y="32097"/>
                    <a:pt x="9869" y="31716"/>
                    <a:pt x="8729" y="30960"/>
                  </a:cubicBezTo>
                  <a:cubicBezTo>
                    <a:pt x="6086" y="29203"/>
                    <a:pt x="5037" y="25872"/>
                    <a:pt x="6815" y="23117"/>
                  </a:cubicBezTo>
                  <a:cubicBezTo>
                    <a:pt x="6894" y="22995"/>
                    <a:pt x="6817" y="22809"/>
                    <a:pt x="6678" y="22776"/>
                  </a:cubicBezTo>
                  <a:cubicBezTo>
                    <a:pt x="3782" y="22115"/>
                    <a:pt x="1203" y="19874"/>
                    <a:pt x="852" y="16808"/>
                  </a:cubicBezTo>
                  <a:cubicBezTo>
                    <a:pt x="535" y="14079"/>
                    <a:pt x="1935" y="11272"/>
                    <a:pt x="4399" y="10016"/>
                  </a:cubicBezTo>
                  <a:cubicBezTo>
                    <a:pt x="5474" y="9529"/>
                    <a:pt x="6621" y="9321"/>
                    <a:pt x="7775" y="9321"/>
                  </a:cubicBezTo>
                  <a:cubicBezTo>
                    <a:pt x="8872" y="9321"/>
                    <a:pt x="9976" y="9508"/>
                    <a:pt x="11033" y="9823"/>
                  </a:cubicBezTo>
                  <a:cubicBezTo>
                    <a:pt x="11052" y="9829"/>
                    <a:pt x="11071" y="9831"/>
                    <a:pt x="11090" y="9831"/>
                  </a:cubicBezTo>
                  <a:cubicBezTo>
                    <a:pt x="11233" y="9831"/>
                    <a:pt x="11369" y="9687"/>
                    <a:pt x="11318" y="9538"/>
                  </a:cubicBezTo>
                  <a:cubicBezTo>
                    <a:pt x="10672" y="7705"/>
                    <a:pt x="10395" y="5593"/>
                    <a:pt x="11329" y="3804"/>
                  </a:cubicBezTo>
                  <a:cubicBezTo>
                    <a:pt x="12233" y="2068"/>
                    <a:pt x="14259" y="1011"/>
                    <a:pt x="16107" y="629"/>
                  </a:cubicBezTo>
                  <a:cubicBezTo>
                    <a:pt x="16661" y="514"/>
                    <a:pt x="17213" y="458"/>
                    <a:pt x="17756" y="458"/>
                  </a:cubicBezTo>
                  <a:close/>
                  <a:moveTo>
                    <a:pt x="17736" y="1"/>
                  </a:moveTo>
                  <a:cubicBezTo>
                    <a:pt x="17066" y="1"/>
                    <a:pt x="16386" y="80"/>
                    <a:pt x="15706" y="244"/>
                  </a:cubicBezTo>
                  <a:cubicBezTo>
                    <a:pt x="13828" y="701"/>
                    <a:pt x="11867" y="1821"/>
                    <a:pt x="10931" y="3571"/>
                  </a:cubicBezTo>
                  <a:cubicBezTo>
                    <a:pt x="9991" y="5325"/>
                    <a:pt x="10160" y="7413"/>
                    <a:pt x="10740" y="9262"/>
                  </a:cubicBezTo>
                  <a:lnTo>
                    <a:pt x="10740" y="9262"/>
                  </a:lnTo>
                  <a:cubicBezTo>
                    <a:pt x="9776" y="9009"/>
                    <a:pt x="8785" y="8865"/>
                    <a:pt x="7800" y="8865"/>
                  </a:cubicBezTo>
                  <a:cubicBezTo>
                    <a:pt x="6567" y="8865"/>
                    <a:pt x="5343" y="9090"/>
                    <a:pt x="4189" y="9608"/>
                  </a:cubicBezTo>
                  <a:lnTo>
                    <a:pt x="4189" y="9608"/>
                  </a:lnTo>
                  <a:cubicBezTo>
                    <a:pt x="4181" y="9611"/>
                    <a:pt x="4174" y="9614"/>
                    <a:pt x="4166" y="9618"/>
                  </a:cubicBezTo>
                  <a:cubicBezTo>
                    <a:pt x="4166" y="9618"/>
                    <a:pt x="4166" y="9618"/>
                    <a:pt x="4166" y="9618"/>
                  </a:cubicBezTo>
                  <a:lnTo>
                    <a:pt x="4166" y="9618"/>
                  </a:lnTo>
                  <a:cubicBezTo>
                    <a:pt x="4159" y="9621"/>
                    <a:pt x="4152" y="9625"/>
                    <a:pt x="4145" y="9629"/>
                  </a:cubicBezTo>
                  <a:lnTo>
                    <a:pt x="4145" y="9629"/>
                  </a:lnTo>
                  <a:cubicBezTo>
                    <a:pt x="1473" y="11002"/>
                    <a:pt x="0" y="14103"/>
                    <a:pt x="421" y="17056"/>
                  </a:cubicBezTo>
                  <a:cubicBezTo>
                    <a:pt x="857" y="20107"/>
                    <a:pt x="3369" y="22379"/>
                    <a:pt x="6255" y="23147"/>
                  </a:cubicBezTo>
                  <a:lnTo>
                    <a:pt x="6255" y="23147"/>
                  </a:lnTo>
                  <a:cubicBezTo>
                    <a:pt x="4617" y="25983"/>
                    <a:pt x="5658" y="29332"/>
                    <a:pt x="8289" y="31216"/>
                  </a:cubicBezTo>
                  <a:cubicBezTo>
                    <a:pt x="9540" y="32110"/>
                    <a:pt x="10963" y="32554"/>
                    <a:pt x="12377" y="32554"/>
                  </a:cubicBezTo>
                  <a:cubicBezTo>
                    <a:pt x="13853" y="32554"/>
                    <a:pt x="15320" y="32071"/>
                    <a:pt x="16575" y="31109"/>
                  </a:cubicBezTo>
                  <a:lnTo>
                    <a:pt x="16575" y="31109"/>
                  </a:lnTo>
                  <a:cubicBezTo>
                    <a:pt x="17801" y="34573"/>
                    <a:pt x="21333" y="37118"/>
                    <a:pt x="25015" y="37118"/>
                  </a:cubicBezTo>
                  <a:cubicBezTo>
                    <a:pt x="25374" y="37118"/>
                    <a:pt x="25735" y="37094"/>
                    <a:pt x="26095" y="37044"/>
                  </a:cubicBezTo>
                  <a:cubicBezTo>
                    <a:pt x="30451" y="36441"/>
                    <a:pt x="32340" y="31992"/>
                    <a:pt x="31390" y="28068"/>
                  </a:cubicBezTo>
                  <a:lnTo>
                    <a:pt x="31390" y="28068"/>
                  </a:lnTo>
                  <a:cubicBezTo>
                    <a:pt x="32142" y="28224"/>
                    <a:pt x="32927" y="28307"/>
                    <a:pt x="33712" y="28307"/>
                  </a:cubicBezTo>
                  <a:cubicBezTo>
                    <a:pt x="36972" y="28307"/>
                    <a:pt x="40228" y="26881"/>
                    <a:pt x="41040" y="23352"/>
                  </a:cubicBezTo>
                  <a:cubicBezTo>
                    <a:pt x="42057" y="18945"/>
                    <a:pt x="38351" y="15900"/>
                    <a:pt x="34533" y="14728"/>
                  </a:cubicBezTo>
                  <a:lnTo>
                    <a:pt x="34533" y="14728"/>
                  </a:lnTo>
                  <a:cubicBezTo>
                    <a:pt x="37142" y="11976"/>
                    <a:pt x="38409" y="7468"/>
                    <a:pt x="35643" y="4351"/>
                  </a:cubicBezTo>
                  <a:cubicBezTo>
                    <a:pt x="34372" y="2917"/>
                    <a:pt x="32752" y="2298"/>
                    <a:pt x="31102" y="2298"/>
                  </a:cubicBezTo>
                  <a:cubicBezTo>
                    <a:pt x="29067" y="2298"/>
                    <a:pt x="26985" y="3240"/>
                    <a:pt x="25452" y="4760"/>
                  </a:cubicBezTo>
                  <a:lnTo>
                    <a:pt x="25452" y="4760"/>
                  </a:lnTo>
                  <a:cubicBezTo>
                    <a:pt x="23925" y="1823"/>
                    <a:pt x="20952" y="1"/>
                    <a:pt x="17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6149407" y="1358552"/>
              <a:ext cx="1995786" cy="1973170"/>
            </a:xfrm>
            <a:custGeom>
              <a:avLst/>
              <a:gdLst/>
              <a:ahLst/>
              <a:cxnLst/>
              <a:rect l="l" t="t" r="r" b="b"/>
              <a:pathLst>
                <a:path w="22768" h="22510" extrusionOk="0">
                  <a:moveTo>
                    <a:pt x="12104" y="1"/>
                  </a:moveTo>
                  <a:cubicBezTo>
                    <a:pt x="11931" y="1"/>
                    <a:pt x="11752" y="19"/>
                    <a:pt x="11571" y="59"/>
                  </a:cubicBezTo>
                  <a:cubicBezTo>
                    <a:pt x="10462" y="301"/>
                    <a:pt x="9512" y="1126"/>
                    <a:pt x="9032" y="2144"/>
                  </a:cubicBezTo>
                  <a:cubicBezTo>
                    <a:pt x="8911" y="2402"/>
                    <a:pt x="8817" y="2701"/>
                    <a:pt x="8764" y="3008"/>
                  </a:cubicBezTo>
                  <a:cubicBezTo>
                    <a:pt x="8761" y="3008"/>
                    <a:pt x="8759" y="3006"/>
                    <a:pt x="8755" y="3003"/>
                  </a:cubicBezTo>
                  <a:cubicBezTo>
                    <a:pt x="8105" y="2697"/>
                    <a:pt x="7311" y="2352"/>
                    <a:pt x="6554" y="2352"/>
                  </a:cubicBezTo>
                  <a:cubicBezTo>
                    <a:pt x="6178" y="2352"/>
                    <a:pt x="5812" y="2437"/>
                    <a:pt x="5477" y="2654"/>
                  </a:cubicBezTo>
                  <a:cubicBezTo>
                    <a:pt x="4450" y="3325"/>
                    <a:pt x="4294" y="4678"/>
                    <a:pt x="4724" y="5787"/>
                  </a:cubicBezTo>
                  <a:cubicBezTo>
                    <a:pt x="4295" y="5648"/>
                    <a:pt x="3850" y="5569"/>
                    <a:pt x="3425" y="5569"/>
                  </a:cubicBezTo>
                  <a:cubicBezTo>
                    <a:pt x="2390" y="5569"/>
                    <a:pt x="1476" y="6039"/>
                    <a:pt x="1212" y="7254"/>
                  </a:cubicBezTo>
                  <a:cubicBezTo>
                    <a:pt x="937" y="8517"/>
                    <a:pt x="1494" y="9707"/>
                    <a:pt x="2423" y="10397"/>
                  </a:cubicBezTo>
                  <a:cubicBezTo>
                    <a:pt x="2125" y="10446"/>
                    <a:pt x="1831" y="10537"/>
                    <a:pt x="1550" y="10686"/>
                  </a:cubicBezTo>
                  <a:cubicBezTo>
                    <a:pt x="411" y="11282"/>
                    <a:pt x="0" y="12519"/>
                    <a:pt x="676" y="13637"/>
                  </a:cubicBezTo>
                  <a:cubicBezTo>
                    <a:pt x="1314" y="14693"/>
                    <a:pt x="2565" y="15300"/>
                    <a:pt x="3770" y="15398"/>
                  </a:cubicBezTo>
                  <a:cubicBezTo>
                    <a:pt x="3863" y="15406"/>
                    <a:pt x="3969" y="15410"/>
                    <a:pt x="4084" y="15410"/>
                  </a:cubicBezTo>
                  <a:cubicBezTo>
                    <a:pt x="4240" y="15410"/>
                    <a:pt x="4412" y="15402"/>
                    <a:pt x="4592" y="15386"/>
                  </a:cubicBezTo>
                  <a:lnTo>
                    <a:pt x="4592" y="15386"/>
                  </a:lnTo>
                  <a:cubicBezTo>
                    <a:pt x="4196" y="15811"/>
                    <a:pt x="3893" y="16309"/>
                    <a:pt x="3758" y="16887"/>
                  </a:cubicBezTo>
                  <a:cubicBezTo>
                    <a:pt x="3502" y="17979"/>
                    <a:pt x="3891" y="19130"/>
                    <a:pt x="4769" y="19833"/>
                  </a:cubicBezTo>
                  <a:cubicBezTo>
                    <a:pt x="5260" y="20227"/>
                    <a:pt x="5787" y="20396"/>
                    <a:pt x="6309" y="20396"/>
                  </a:cubicBezTo>
                  <a:cubicBezTo>
                    <a:pt x="7153" y="20396"/>
                    <a:pt x="7981" y="19954"/>
                    <a:pt x="8615" y="19302"/>
                  </a:cubicBezTo>
                  <a:cubicBezTo>
                    <a:pt x="8833" y="20609"/>
                    <a:pt x="9595" y="21799"/>
                    <a:pt x="10928" y="22349"/>
                  </a:cubicBezTo>
                  <a:cubicBezTo>
                    <a:pt x="11195" y="22460"/>
                    <a:pt x="11462" y="22510"/>
                    <a:pt x="11724" y="22510"/>
                  </a:cubicBezTo>
                  <a:cubicBezTo>
                    <a:pt x="12890" y="22510"/>
                    <a:pt x="13952" y="21518"/>
                    <a:pt x="14431" y="20476"/>
                  </a:cubicBezTo>
                  <a:cubicBezTo>
                    <a:pt x="14529" y="20266"/>
                    <a:pt x="14601" y="20048"/>
                    <a:pt x="14655" y="19826"/>
                  </a:cubicBezTo>
                  <a:cubicBezTo>
                    <a:pt x="14846" y="20036"/>
                    <a:pt x="15058" y="20229"/>
                    <a:pt x="15295" y="20399"/>
                  </a:cubicBezTo>
                  <a:cubicBezTo>
                    <a:pt x="15809" y="20767"/>
                    <a:pt x="16441" y="20986"/>
                    <a:pt x="17060" y="20986"/>
                  </a:cubicBezTo>
                  <a:cubicBezTo>
                    <a:pt x="17664" y="20986"/>
                    <a:pt x="18254" y="20778"/>
                    <a:pt x="18708" y="20301"/>
                  </a:cubicBezTo>
                  <a:cubicBezTo>
                    <a:pt x="19640" y="19323"/>
                    <a:pt x="19190" y="17664"/>
                    <a:pt x="18680" y="16586"/>
                  </a:cubicBezTo>
                  <a:cubicBezTo>
                    <a:pt x="18533" y="16276"/>
                    <a:pt x="18361" y="15978"/>
                    <a:pt x="18163" y="15694"/>
                  </a:cubicBezTo>
                  <a:lnTo>
                    <a:pt x="18163" y="15694"/>
                  </a:lnTo>
                  <a:cubicBezTo>
                    <a:pt x="18532" y="15778"/>
                    <a:pt x="18909" y="15824"/>
                    <a:pt x="19278" y="15824"/>
                  </a:cubicBezTo>
                  <a:cubicBezTo>
                    <a:pt x="20356" y="15824"/>
                    <a:pt x="21366" y="15429"/>
                    <a:pt x="21918" y="14436"/>
                  </a:cubicBezTo>
                  <a:cubicBezTo>
                    <a:pt x="22768" y="12910"/>
                    <a:pt x="21641" y="11571"/>
                    <a:pt x="20234" y="10921"/>
                  </a:cubicBezTo>
                  <a:cubicBezTo>
                    <a:pt x="20823" y="10662"/>
                    <a:pt x="21375" y="10311"/>
                    <a:pt x="21803" y="9905"/>
                  </a:cubicBezTo>
                  <a:cubicBezTo>
                    <a:pt x="22656" y="9102"/>
                    <a:pt x="22537" y="8035"/>
                    <a:pt x="21967" y="7094"/>
                  </a:cubicBezTo>
                  <a:cubicBezTo>
                    <a:pt x="21275" y="5953"/>
                    <a:pt x="20039" y="5334"/>
                    <a:pt x="18792" y="5334"/>
                  </a:cubicBezTo>
                  <a:cubicBezTo>
                    <a:pt x="18570" y="5334"/>
                    <a:pt x="18347" y="5353"/>
                    <a:pt x="18128" y="5393"/>
                  </a:cubicBezTo>
                  <a:cubicBezTo>
                    <a:pt x="18498" y="4464"/>
                    <a:pt x="18454" y="3378"/>
                    <a:pt x="17811" y="2556"/>
                  </a:cubicBezTo>
                  <a:cubicBezTo>
                    <a:pt x="17394" y="2023"/>
                    <a:pt x="16785" y="1781"/>
                    <a:pt x="16155" y="1781"/>
                  </a:cubicBezTo>
                  <a:cubicBezTo>
                    <a:pt x="15817" y="1781"/>
                    <a:pt x="15473" y="1851"/>
                    <a:pt x="15151" y="1983"/>
                  </a:cubicBezTo>
                  <a:cubicBezTo>
                    <a:pt x="14937" y="2069"/>
                    <a:pt x="14739" y="2181"/>
                    <a:pt x="14550" y="2312"/>
                  </a:cubicBezTo>
                  <a:cubicBezTo>
                    <a:pt x="14496" y="1118"/>
                    <a:pt x="13442" y="1"/>
                    <a:pt x="12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6120657" y="1338567"/>
              <a:ext cx="2059513" cy="2013405"/>
            </a:xfrm>
            <a:custGeom>
              <a:avLst/>
              <a:gdLst/>
              <a:ahLst/>
              <a:cxnLst/>
              <a:rect l="l" t="t" r="r" b="b"/>
              <a:pathLst>
                <a:path w="23495" h="22969" extrusionOk="0">
                  <a:moveTo>
                    <a:pt x="12387" y="475"/>
                  </a:moveTo>
                  <a:cubicBezTo>
                    <a:pt x="13529" y="475"/>
                    <a:pt x="14524" y="1323"/>
                    <a:pt x="14647" y="2540"/>
                  </a:cubicBezTo>
                  <a:cubicBezTo>
                    <a:pt x="14660" y="2664"/>
                    <a:pt x="14762" y="2775"/>
                    <a:pt x="14881" y="2775"/>
                  </a:cubicBezTo>
                  <a:cubicBezTo>
                    <a:pt x="14918" y="2775"/>
                    <a:pt x="14956" y="2764"/>
                    <a:pt x="14995" y="2740"/>
                  </a:cubicBezTo>
                  <a:cubicBezTo>
                    <a:pt x="15447" y="2448"/>
                    <a:pt x="15988" y="2244"/>
                    <a:pt x="16519" y="2244"/>
                  </a:cubicBezTo>
                  <a:cubicBezTo>
                    <a:pt x="16911" y="2244"/>
                    <a:pt x="17296" y="2355"/>
                    <a:pt x="17636" y="2626"/>
                  </a:cubicBezTo>
                  <a:cubicBezTo>
                    <a:pt x="18542" y="3343"/>
                    <a:pt x="18591" y="4547"/>
                    <a:pt x="18232" y="5559"/>
                  </a:cubicBezTo>
                  <a:cubicBezTo>
                    <a:pt x="18172" y="5727"/>
                    <a:pt x="18328" y="5845"/>
                    <a:pt x="18477" y="5845"/>
                  </a:cubicBezTo>
                  <a:cubicBezTo>
                    <a:pt x="18490" y="5845"/>
                    <a:pt x="18504" y="5845"/>
                    <a:pt x="18517" y="5843"/>
                  </a:cubicBezTo>
                  <a:cubicBezTo>
                    <a:pt x="18702" y="5816"/>
                    <a:pt x="18889" y="5802"/>
                    <a:pt x="19074" y="5802"/>
                  </a:cubicBezTo>
                  <a:cubicBezTo>
                    <a:pt x="20283" y="5802"/>
                    <a:pt x="21448" y="6370"/>
                    <a:pt x="22097" y="7438"/>
                  </a:cubicBezTo>
                  <a:cubicBezTo>
                    <a:pt x="23103" y="9104"/>
                    <a:pt x="21929" y="10252"/>
                    <a:pt x="20445" y="10948"/>
                  </a:cubicBezTo>
                  <a:cubicBezTo>
                    <a:pt x="20292" y="11021"/>
                    <a:pt x="20296" y="11275"/>
                    <a:pt x="20445" y="11347"/>
                  </a:cubicBezTo>
                  <a:cubicBezTo>
                    <a:pt x="21696" y="11972"/>
                    <a:pt x="22884" y="13208"/>
                    <a:pt x="21978" y="14659"/>
                  </a:cubicBezTo>
                  <a:cubicBezTo>
                    <a:pt x="21444" y="15516"/>
                    <a:pt x="20527" y="15809"/>
                    <a:pt x="19590" y="15809"/>
                  </a:cubicBezTo>
                  <a:cubicBezTo>
                    <a:pt x="19240" y="15809"/>
                    <a:pt x="18888" y="15768"/>
                    <a:pt x="18551" y="15700"/>
                  </a:cubicBezTo>
                  <a:cubicBezTo>
                    <a:pt x="18536" y="15697"/>
                    <a:pt x="18521" y="15696"/>
                    <a:pt x="18506" y="15696"/>
                  </a:cubicBezTo>
                  <a:cubicBezTo>
                    <a:pt x="18339" y="15696"/>
                    <a:pt x="18184" y="15874"/>
                    <a:pt x="18293" y="16039"/>
                  </a:cubicBezTo>
                  <a:cubicBezTo>
                    <a:pt x="18976" y="17082"/>
                    <a:pt x="19791" y="18778"/>
                    <a:pt x="19124" y="20017"/>
                  </a:cubicBezTo>
                  <a:cubicBezTo>
                    <a:pt x="18751" y="20712"/>
                    <a:pt x="18159" y="20980"/>
                    <a:pt x="17525" y="20980"/>
                  </a:cubicBezTo>
                  <a:cubicBezTo>
                    <a:pt x="16662" y="20980"/>
                    <a:pt x="15722" y="20484"/>
                    <a:pt x="15146" y="19891"/>
                  </a:cubicBezTo>
                  <a:cubicBezTo>
                    <a:pt x="15102" y="19844"/>
                    <a:pt x="15045" y="19823"/>
                    <a:pt x="14988" y="19823"/>
                  </a:cubicBezTo>
                  <a:cubicBezTo>
                    <a:pt x="14889" y="19823"/>
                    <a:pt x="14791" y="19888"/>
                    <a:pt x="14761" y="19991"/>
                  </a:cubicBezTo>
                  <a:cubicBezTo>
                    <a:pt x="14404" y="21218"/>
                    <a:pt x="13348" y="22490"/>
                    <a:pt x="12060" y="22490"/>
                  </a:cubicBezTo>
                  <a:cubicBezTo>
                    <a:pt x="11761" y="22490"/>
                    <a:pt x="11449" y="22421"/>
                    <a:pt x="11130" y="22267"/>
                  </a:cubicBezTo>
                  <a:cubicBezTo>
                    <a:pt x="10012" y="21727"/>
                    <a:pt x="9395" y="20646"/>
                    <a:pt x="9166" y="19467"/>
                  </a:cubicBezTo>
                  <a:cubicBezTo>
                    <a:pt x="9145" y="19359"/>
                    <a:pt x="9046" y="19303"/>
                    <a:pt x="8946" y="19303"/>
                  </a:cubicBezTo>
                  <a:cubicBezTo>
                    <a:pt x="8885" y="19303"/>
                    <a:pt x="8824" y="19324"/>
                    <a:pt x="8780" y="19367"/>
                  </a:cubicBezTo>
                  <a:cubicBezTo>
                    <a:pt x="8166" y="19961"/>
                    <a:pt x="7380" y="20367"/>
                    <a:pt x="6600" y="20367"/>
                  </a:cubicBezTo>
                  <a:cubicBezTo>
                    <a:pt x="6061" y="20367"/>
                    <a:pt x="5524" y="20173"/>
                    <a:pt x="5050" y="19712"/>
                  </a:cubicBezTo>
                  <a:cubicBezTo>
                    <a:pt x="3897" y="18593"/>
                    <a:pt x="4093" y="16914"/>
                    <a:pt x="5083" y="15778"/>
                  </a:cubicBezTo>
                  <a:cubicBezTo>
                    <a:pt x="5199" y="15641"/>
                    <a:pt x="5135" y="15383"/>
                    <a:pt x="4936" y="15383"/>
                  </a:cubicBezTo>
                  <a:cubicBezTo>
                    <a:pt x="4930" y="15383"/>
                    <a:pt x="4925" y="15384"/>
                    <a:pt x="4920" y="15384"/>
                  </a:cubicBezTo>
                  <a:cubicBezTo>
                    <a:pt x="4797" y="15392"/>
                    <a:pt x="4673" y="15396"/>
                    <a:pt x="4549" y="15396"/>
                  </a:cubicBezTo>
                  <a:cubicBezTo>
                    <a:pt x="3445" y="15396"/>
                    <a:pt x="2338" y="15059"/>
                    <a:pt x="1566" y="14222"/>
                  </a:cubicBezTo>
                  <a:cubicBezTo>
                    <a:pt x="308" y="12856"/>
                    <a:pt x="1114" y="11214"/>
                    <a:pt x="2814" y="10848"/>
                  </a:cubicBezTo>
                  <a:cubicBezTo>
                    <a:pt x="2973" y="10814"/>
                    <a:pt x="3049" y="10569"/>
                    <a:pt x="2914" y="10462"/>
                  </a:cubicBezTo>
                  <a:cubicBezTo>
                    <a:pt x="1864" y="9614"/>
                    <a:pt x="1223" y="7993"/>
                    <a:pt x="2094" y="6775"/>
                  </a:cubicBezTo>
                  <a:cubicBezTo>
                    <a:pt x="2490" y="6222"/>
                    <a:pt x="3096" y="6035"/>
                    <a:pt x="3726" y="6035"/>
                  </a:cubicBezTo>
                  <a:cubicBezTo>
                    <a:pt x="4155" y="6035"/>
                    <a:pt x="4596" y="6122"/>
                    <a:pt x="4990" y="6238"/>
                  </a:cubicBezTo>
                  <a:cubicBezTo>
                    <a:pt x="5014" y="6246"/>
                    <a:pt x="5038" y="6249"/>
                    <a:pt x="5059" y="6249"/>
                  </a:cubicBezTo>
                  <a:cubicBezTo>
                    <a:pt x="5117" y="6249"/>
                    <a:pt x="5165" y="6226"/>
                    <a:pt x="5201" y="6191"/>
                  </a:cubicBezTo>
                  <a:lnTo>
                    <a:pt x="5201" y="6191"/>
                  </a:lnTo>
                  <a:cubicBezTo>
                    <a:pt x="5270" y="6144"/>
                    <a:pt x="5311" y="6060"/>
                    <a:pt x="5274" y="5954"/>
                  </a:cubicBezTo>
                  <a:cubicBezTo>
                    <a:pt x="4938" y="4978"/>
                    <a:pt x="4946" y="3706"/>
                    <a:pt x="5922" y="3083"/>
                  </a:cubicBezTo>
                  <a:cubicBezTo>
                    <a:pt x="6225" y="2888"/>
                    <a:pt x="6560" y="2811"/>
                    <a:pt x="6905" y="2811"/>
                  </a:cubicBezTo>
                  <a:cubicBezTo>
                    <a:pt x="7621" y="2811"/>
                    <a:pt x="8378" y="3142"/>
                    <a:pt x="8975" y="3436"/>
                  </a:cubicBezTo>
                  <a:cubicBezTo>
                    <a:pt x="9011" y="3454"/>
                    <a:pt x="9052" y="3462"/>
                    <a:pt x="9092" y="3462"/>
                  </a:cubicBezTo>
                  <a:cubicBezTo>
                    <a:pt x="9192" y="3462"/>
                    <a:pt x="9290" y="3408"/>
                    <a:pt x="9315" y="3297"/>
                  </a:cubicBezTo>
                  <a:cubicBezTo>
                    <a:pt x="9586" y="2055"/>
                    <a:pt x="10454" y="946"/>
                    <a:pt x="11708" y="576"/>
                  </a:cubicBezTo>
                  <a:cubicBezTo>
                    <a:pt x="11936" y="508"/>
                    <a:pt x="12165" y="475"/>
                    <a:pt x="12387" y="475"/>
                  </a:cubicBezTo>
                  <a:close/>
                  <a:moveTo>
                    <a:pt x="12425" y="1"/>
                  </a:moveTo>
                  <a:cubicBezTo>
                    <a:pt x="12343" y="1"/>
                    <a:pt x="12260" y="5"/>
                    <a:pt x="12176" y="12"/>
                  </a:cubicBezTo>
                  <a:cubicBezTo>
                    <a:pt x="10601" y="155"/>
                    <a:pt x="9359" y="1446"/>
                    <a:pt x="8938" y="2909"/>
                  </a:cubicBezTo>
                  <a:lnTo>
                    <a:pt x="8938" y="2909"/>
                  </a:lnTo>
                  <a:cubicBezTo>
                    <a:pt x="8302" y="2615"/>
                    <a:pt x="7583" y="2358"/>
                    <a:pt x="6891" y="2358"/>
                  </a:cubicBezTo>
                  <a:cubicBezTo>
                    <a:pt x="6393" y="2358"/>
                    <a:pt x="5910" y="2491"/>
                    <a:pt x="5481" y="2838"/>
                  </a:cubicBezTo>
                  <a:cubicBezTo>
                    <a:pt x="4618" y="3538"/>
                    <a:pt x="4474" y="4674"/>
                    <a:pt x="4717" y="5692"/>
                  </a:cubicBezTo>
                  <a:lnTo>
                    <a:pt x="4717" y="5692"/>
                  </a:lnTo>
                  <a:cubicBezTo>
                    <a:pt x="4400" y="5622"/>
                    <a:pt x="4069" y="5580"/>
                    <a:pt x="3742" y="5580"/>
                  </a:cubicBezTo>
                  <a:cubicBezTo>
                    <a:pt x="2920" y="5580"/>
                    <a:pt x="2127" y="5845"/>
                    <a:pt x="1649" y="6600"/>
                  </a:cubicBezTo>
                  <a:cubicBezTo>
                    <a:pt x="837" y="7883"/>
                    <a:pt x="1287" y="9503"/>
                    <a:pt x="2288" y="10516"/>
                  </a:cubicBezTo>
                  <a:lnTo>
                    <a:pt x="2288" y="10516"/>
                  </a:lnTo>
                  <a:cubicBezTo>
                    <a:pt x="957" y="10981"/>
                    <a:pt x="0" y="12258"/>
                    <a:pt x="664" y="13711"/>
                  </a:cubicBezTo>
                  <a:cubicBezTo>
                    <a:pt x="1324" y="15157"/>
                    <a:pt x="2931" y="15823"/>
                    <a:pt x="4446" y="15856"/>
                  </a:cubicBezTo>
                  <a:lnTo>
                    <a:pt x="4446" y="15856"/>
                  </a:lnTo>
                  <a:cubicBezTo>
                    <a:pt x="3572" y="17153"/>
                    <a:pt x="3515" y="18858"/>
                    <a:pt x="4724" y="20038"/>
                  </a:cubicBezTo>
                  <a:cubicBezTo>
                    <a:pt x="5288" y="20589"/>
                    <a:pt x="5937" y="20825"/>
                    <a:pt x="6590" y="20825"/>
                  </a:cubicBezTo>
                  <a:cubicBezTo>
                    <a:pt x="7367" y="20825"/>
                    <a:pt x="8150" y="20492"/>
                    <a:pt x="8807" y="19958"/>
                  </a:cubicBezTo>
                  <a:lnTo>
                    <a:pt x="8807" y="19958"/>
                  </a:lnTo>
                  <a:cubicBezTo>
                    <a:pt x="9191" y="21358"/>
                    <a:pt x="10219" y="22733"/>
                    <a:pt x="11738" y="22945"/>
                  </a:cubicBezTo>
                  <a:cubicBezTo>
                    <a:pt x="11853" y="22961"/>
                    <a:pt x="11966" y="22969"/>
                    <a:pt x="12077" y="22969"/>
                  </a:cubicBezTo>
                  <a:cubicBezTo>
                    <a:pt x="13487" y="22969"/>
                    <a:pt x="14600" y="21733"/>
                    <a:pt x="15087" y="20469"/>
                  </a:cubicBezTo>
                  <a:lnTo>
                    <a:pt x="15087" y="20469"/>
                  </a:lnTo>
                  <a:cubicBezTo>
                    <a:pt x="15747" y="21040"/>
                    <a:pt x="16621" y="21443"/>
                    <a:pt x="17468" y="21443"/>
                  </a:cubicBezTo>
                  <a:cubicBezTo>
                    <a:pt x="18092" y="21443"/>
                    <a:pt x="18701" y="21225"/>
                    <a:pt x="19199" y="20693"/>
                  </a:cubicBezTo>
                  <a:cubicBezTo>
                    <a:pt x="20340" y="19476"/>
                    <a:pt x="19712" y="17553"/>
                    <a:pt x="18950" y="16227"/>
                  </a:cubicBezTo>
                  <a:lnTo>
                    <a:pt x="18950" y="16227"/>
                  </a:lnTo>
                  <a:cubicBezTo>
                    <a:pt x="19152" y="16250"/>
                    <a:pt x="19355" y="16262"/>
                    <a:pt x="19557" y="16262"/>
                  </a:cubicBezTo>
                  <a:cubicBezTo>
                    <a:pt x="20761" y="16262"/>
                    <a:pt x="21931" y="15832"/>
                    <a:pt x="22512" y="14645"/>
                  </a:cubicBezTo>
                  <a:cubicBezTo>
                    <a:pt x="23225" y="13183"/>
                    <a:pt x="22279" y="11900"/>
                    <a:pt x="21055" y="11156"/>
                  </a:cubicBezTo>
                  <a:lnTo>
                    <a:pt x="21055" y="11156"/>
                  </a:lnTo>
                  <a:cubicBezTo>
                    <a:pt x="22493" y="10373"/>
                    <a:pt x="23495" y="9138"/>
                    <a:pt x="22628" y="7443"/>
                  </a:cubicBezTo>
                  <a:cubicBezTo>
                    <a:pt x="21924" y="6071"/>
                    <a:pt x="20525" y="5350"/>
                    <a:pt x="19050" y="5350"/>
                  </a:cubicBezTo>
                  <a:cubicBezTo>
                    <a:pt x="18959" y="5350"/>
                    <a:pt x="18868" y="5353"/>
                    <a:pt x="18776" y="5358"/>
                  </a:cubicBezTo>
                  <a:lnTo>
                    <a:pt x="18776" y="5358"/>
                  </a:lnTo>
                  <a:cubicBezTo>
                    <a:pt x="19063" y="4255"/>
                    <a:pt x="18882" y="2986"/>
                    <a:pt x="17925" y="2248"/>
                  </a:cubicBezTo>
                  <a:cubicBezTo>
                    <a:pt x="17502" y="1925"/>
                    <a:pt x="17018" y="1786"/>
                    <a:pt x="16526" y="1786"/>
                  </a:cubicBezTo>
                  <a:cubicBezTo>
                    <a:pt x="16020" y="1786"/>
                    <a:pt x="15507" y="1933"/>
                    <a:pt x="15049" y="2174"/>
                  </a:cubicBezTo>
                  <a:lnTo>
                    <a:pt x="15049" y="2174"/>
                  </a:lnTo>
                  <a:cubicBezTo>
                    <a:pt x="14766" y="945"/>
                    <a:pt x="13718" y="1"/>
                    <a:pt x="12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6231190" y="1606441"/>
              <a:ext cx="1886652" cy="1440300"/>
            </a:xfrm>
            <a:custGeom>
              <a:avLst/>
              <a:gdLst/>
              <a:ahLst/>
              <a:cxnLst/>
              <a:rect l="l" t="t" r="r" b="b"/>
              <a:pathLst>
                <a:path w="21523" h="16431" extrusionOk="0">
                  <a:moveTo>
                    <a:pt x="10536" y="1"/>
                  </a:moveTo>
                  <a:cubicBezTo>
                    <a:pt x="8639" y="1"/>
                    <a:pt x="6708" y="780"/>
                    <a:pt x="5095" y="2635"/>
                  </a:cubicBezTo>
                  <a:lnTo>
                    <a:pt x="5095" y="2635"/>
                  </a:lnTo>
                  <a:cubicBezTo>
                    <a:pt x="5108" y="2619"/>
                    <a:pt x="5115" y="2611"/>
                    <a:pt x="5115" y="2611"/>
                  </a:cubicBezTo>
                  <a:lnTo>
                    <a:pt x="5115" y="2611"/>
                  </a:lnTo>
                  <a:cubicBezTo>
                    <a:pt x="5115" y="2611"/>
                    <a:pt x="5091" y="2638"/>
                    <a:pt x="5036" y="2703"/>
                  </a:cubicBezTo>
                  <a:lnTo>
                    <a:pt x="5036" y="2703"/>
                  </a:lnTo>
                  <a:cubicBezTo>
                    <a:pt x="5024" y="2717"/>
                    <a:pt x="5012" y="2731"/>
                    <a:pt x="5001" y="2745"/>
                  </a:cubicBezTo>
                  <a:cubicBezTo>
                    <a:pt x="4997" y="2749"/>
                    <a:pt x="4994" y="2753"/>
                    <a:pt x="4991" y="2757"/>
                  </a:cubicBezTo>
                  <a:lnTo>
                    <a:pt x="4991" y="2757"/>
                  </a:lnTo>
                  <a:cubicBezTo>
                    <a:pt x="4616" y="3201"/>
                    <a:pt x="4488" y="3353"/>
                    <a:pt x="4488" y="3353"/>
                  </a:cubicBezTo>
                  <a:cubicBezTo>
                    <a:pt x="4489" y="3353"/>
                    <a:pt x="4710" y="3092"/>
                    <a:pt x="4889" y="2879"/>
                  </a:cubicBezTo>
                  <a:lnTo>
                    <a:pt x="4889" y="2879"/>
                  </a:lnTo>
                  <a:cubicBezTo>
                    <a:pt x="0" y="8881"/>
                    <a:pt x="5440" y="16431"/>
                    <a:pt x="11252" y="16431"/>
                  </a:cubicBezTo>
                  <a:cubicBezTo>
                    <a:pt x="13393" y="16431"/>
                    <a:pt x="15585" y="15407"/>
                    <a:pt x="17330" y="12903"/>
                  </a:cubicBezTo>
                  <a:cubicBezTo>
                    <a:pt x="21522" y="6891"/>
                    <a:pt x="16177" y="1"/>
                    <a:pt x="10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6430167" y="1586631"/>
              <a:ext cx="1506219" cy="1480360"/>
            </a:xfrm>
            <a:custGeom>
              <a:avLst/>
              <a:gdLst/>
              <a:ahLst/>
              <a:cxnLst/>
              <a:rect l="l" t="t" r="r" b="b"/>
              <a:pathLst>
                <a:path w="17183" h="16888" extrusionOk="0">
                  <a:moveTo>
                    <a:pt x="8266" y="462"/>
                  </a:moveTo>
                  <a:cubicBezTo>
                    <a:pt x="9079" y="462"/>
                    <a:pt x="9892" y="607"/>
                    <a:pt x="10667" y="879"/>
                  </a:cubicBezTo>
                  <a:cubicBezTo>
                    <a:pt x="13718" y="1948"/>
                    <a:pt x="16138" y="4904"/>
                    <a:pt x="16318" y="8168"/>
                  </a:cubicBezTo>
                  <a:cubicBezTo>
                    <a:pt x="16507" y="11594"/>
                    <a:pt x="14026" y="15258"/>
                    <a:pt x="10685" y="16195"/>
                  </a:cubicBezTo>
                  <a:cubicBezTo>
                    <a:pt x="10124" y="16351"/>
                    <a:pt x="9558" y="16425"/>
                    <a:pt x="8997" y="16425"/>
                  </a:cubicBezTo>
                  <a:cubicBezTo>
                    <a:pt x="6620" y="16425"/>
                    <a:pt x="4323" y="15112"/>
                    <a:pt x="2828" y="13262"/>
                  </a:cubicBezTo>
                  <a:cubicBezTo>
                    <a:pt x="421" y="10276"/>
                    <a:pt x="410" y="6312"/>
                    <a:pt x="2746" y="3318"/>
                  </a:cubicBezTo>
                  <a:lnTo>
                    <a:pt x="2746" y="3318"/>
                  </a:lnTo>
                  <a:cubicBezTo>
                    <a:pt x="3675" y="2266"/>
                    <a:pt x="4685" y="1340"/>
                    <a:pt x="6043" y="849"/>
                  </a:cubicBezTo>
                  <a:cubicBezTo>
                    <a:pt x="6762" y="586"/>
                    <a:pt x="7514" y="462"/>
                    <a:pt x="8266" y="462"/>
                  </a:cubicBezTo>
                  <a:close/>
                  <a:moveTo>
                    <a:pt x="8252" y="1"/>
                  </a:moveTo>
                  <a:cubicBezTo>
                    <a:pt x="7748" y="1"/>
                    <a:pt x="7243" y="53"/>
                    <a:pt x="6744" y="164"/>
                  </a:cubicBezTo>
                  <a:cubicBezTo>
                    <a:pt x="5116" y="525"/>
                    <a:pt x="3874" y="1454"/>
                    <a:pt x="2777" y="2607"/>
                  </a:cubicBezTo>
                  <a:lnTo>
                    <a:pt x="2777" y="2607"/>
                  </a:lnTo>
                  <a:cubicBezTo>
                    <a:pt x="2743" y="2618"/>
                    <a:pt x="2709" y="2640"/>
                    <a:pt x="2679" y="2675"/>
                  </a:cubicBezTo>
                  <a:cubicBezTo>
                    <a:pt x="2666" y="2690"/>
                    <a:pt x="2653" y="2706"/>
                    <a:pt x="2640" y="2721"/>
                  </a:cubicBezTo>
                  <a:lnTo>
                    <a:pt x="2640" y="2721"/>
                  </a:lnTo>
                  <a:cubicBezTo>
                    <a:pt x="2617" y="2748"/>
                    <a:pt x="2595" y="2775"/>
                    <a:pt x="2572" y="2802"/>
                  </a:cubicBezTo>
                  <a:lnTo>
                    <a:pt x="2572" y="2802"/>
                  </a:lnTo>
                  <a:cubicBezTo>
                    <a:pt x="2570" y="2804"/>
                    <a:pt x="2569" y="2806"/>
                    <a:pt x="2567" y="2807"/>
                  </a:cubicBezTo>
                  <a:cubicBezTo>
                    <a:pt x="2567" y="2807"/>
                    <a:pt x="2567" y="2807"/>
                    <a:pt x="2567" y="2807"/>
                  </a:cubicBezTo>
                  <a:lnTo>
                    <a:pt x="2567" y="2807"/>
                  </a:lnTo>
                  <a:cubicBezTo>
                    <a:pt x="2567" y="2808"/>
                    <a:pt x="2566" y="2809"/>
                    <a:pt x="2565" y="2810"/>
                  </a:cubicBezTo>
                  <a:lnTo>
                    <a:pt x="2565" y="2810"/>
                  </a:lnTo>
                  <a:cubicBezTo>
                    <a:pt x="2558" y="2819"/>
                    <a:pt x="2550" y="2829"/>
                    <a:pt x="2542" y="2838"/>
                  </a:cubicBezTo>
                  <a:lnTo>
                    <a:pt x="2542" y="2838"/>
                  </a:lnTo>
                  <a:cubicBezTo>
                    <a:pt x="2398" y="3009"/>
                    <a:pt x="2255" y="3180"/>
                    <a:pt x="2110" y="3351"/>
                  </a:cubicBezTo>
                  <a:lnTo>
                    <a:pt x="2110" y="3351"/>
                  </a:lnTo>
                  <a:cubicBezTo>
                    <a:pt x="2092" y="3373"/>
                    <a:pt x="2073" y="3394"/>
                    <a:pt x="2055" y="3416"/>
                  </a:cubicBezTo>
                  <a:cubicBezTo>
                    <a:pt x="2013" y="3466"/>
                    <a:pt x="1996" y="3521"/>
                    <a:pt x="1997" y="3574"/>
                  </a:cubicBezTo>
                  <a:lnTo>
                    <a:pt x="1997" y="3574"/>
                  </a:lnTo>
                  <a:cubicBezTo>
                    <a:pt x="226" y="6225"/>
                    <a:pt x="1" y="9505"/>
                    <a:pt x="1654" y="12363"/>
                  </a:cubicBezTo>
                  <a:cubicBezTo>
                    <a:pt x="3137" y="14927"/>
                    <a:pt x="5958" y="16887"/>
                    <a:pt x="8973" y="16887"/>
                  </a:cubicBezTo>
                  <a:cubicBezTo>
                    <a:pt x="9189" y="16887"/>
                    <a:pt x="9407" y="16877"/>
                    <a:pt x="9625" y="16856"/>
                  </a:cubicBezTo>
                  <a:cubicBezTo>
                    <a:pt x="13257" y="16509"/>
                    <a:pt x="16257" y="13099"/>
                    <a:pt x="16723" y="9572"/>
                  </a:cubicBezTo>
                  <a:cubicBezTo>
                    <a:pt x="17182" y="6097"/>
                    <a:pt x="15130" y="2687"/>
                    <a:pt x="12120" y="1030"/>
                  </a:cubicBezTo>
                  <a:cubicBezTo>
                    <a:pt x="10934" y="376"/>
                    <a:pt x="9597" y="1"/>
                    <a:pt x="8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6501256" y="1809099"/>
              <a:ext cx="1353256" cy="1033307"/>
            </a:xfrm>
            <a:custGeom>
              <a:avLst/>
              <a:gdLst/>
              <a:ahLst/>
              <a:cxnLst/>
              <a:rect l="l" t="t" r="r" b="b"/>
              <a:pathLst>
                <a:path w="15438" h="11788" extrusionOk="0">
                  <a:moveTo>
                    <a:pt x="7557" y="1"/>
                  </a:moveTo>
                  <a:cubicBezTo>
                    <a:pt x="6196" y="1"/>
                    <a:pt x="4812" y="559"/>
                    <a:pt x="3655" y="1888"/>
                  </a:cubicBezTo>
                  <a:lnTo>
                    <a:pt x="3655" y="1888"/>
                  </a:lnTo>
                  <a:cubicBezTo>
                    <a:pt x="3663" y="1879"/>
                    <a:pt x="3667" y="1874"/>
                    <a:pt x="3667" y="1874"/>
                  </a:cubicBezTo>
                  <a:lnTo>
                    <a:pt x="3667" y="1874"/>
                  </a:lnTo>
                  <a:cubicBezTo>
                    <a:pt x="3667" y="1874"/>
                    <a:pt x="3651" y="1892"/>
                    <a:pt x="3613" y="1937"/>
                  </a:cubicBezTo>
                  <a:lnTo>
                    <a:pt x="3613" y="1937"/>
                  </a:lnTo>
                  <a:cubicBezTo>
                    <a:pt x="3604" y="1948"/>
                    <a:pt x="3594" y="1959"/>
                    <a:pt x="3585" y="1970"/>
                  </a:cubicBezTo>
                  <a:cubicBezTo>
                    <a:pt x="3582" y="1973"/>
                    <a:pt x="3580" y="1976"/>
                    <a:pt x="3577" y="1980"/>
                  </a:cubicBezTo>
                  <a:lnTo>
                    <a:pt x="3577" y="1980"/>
                  </a:lnTo>
                  <a:cubicBezTo>
                    <a:pt x="3310" y="2297"/>
                    <a:pt x="3218" y="2406"/>
                    <a:pt x="3218" y="2406"/>
                  </a:cubicBezTo>
                  <a:cubicBezTo>
                    <a:pt x="3218" y="2406"/>
                    <a:pt x="3374" y="2222"/>
                    <a:pt x="3502" y="2070"/>
                  </a:cubicBezTo>
                  <a:lnTo>
                    <a:pt x="3502" y="2070"/>
                  </a:lnTo>
                  <a:cubicBezTo>
                    <a:pt x="1" y="6375"/>
                    <a:pt x="3901" y="11787"/>
                    <a:pt x="8069" y="11787"/>
                  </a:cubicBezTo>
                  <a:cubicBezTo>
                    <a:pt x="9605" y="11787"/>
                    <a:pt x="11178" y="11052"/>
                    <a:pt x="12430" y="9256"/>
                  </a:cubicBezTo>
                  <a:cubicBezTo>
                    <a:pt x="15437" y="4944"/>
                    <a:pt x="11604" y="1"/>
                    <a:pt x="7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6637560" y="1789201"/>
              <a:ext cx="1092563" cy="1073366"/>
            </a:xfrm>
            <a:custGeom>
              <a:avLst/>
              <a:gdLst/>
              <a:ahLst/>
              <a:cxnLst/>
              <a:rect l="l" t="t" r="r" b="b"/>
              <a:pathLst>
                <a:path w="12464" h="12245" extrusionOk="0">
                  <a:moveTo>
                    <a:pt x="6086" y="469"/>
                  </a:moveTo>
                  <a:cubicBezTo>
                    <a:pt x="6593" y="469"/>
                    <a:pt x="7122" y="557"/>
                    <a:pt x="7672" y="746"/>
                  </a:cubicBezTo>
                  <a:cubicBezTo>
                    <a:pt x="9843" y="1494"/>
                    <a:pt x="11571" y="3585"/>
                    <a:pt x="11711" y="5903"/>
                  </a:cubicBezTo>
                  <a:cubicBezTo>
                    <a:pt x="11863" y="8365"/>
                    <a:pt x="10048" y="11032"/>
                    <a:pt x="7621" y="11645"/>
                  </a:cubicBezTo>
                  <a:cubicBezTo>
                    <a:pt x="7255" y="11738"/>
                    <a:pt x="6887" y="11781"/>
                    <a:pt x="6522" y="11781"/>
                  </a:cubicBezTo>
                  <a:cubicBezTo>
                    <a:pt x="4823" y="11781"/>
                    <a:pt x="3186" y="10838"/>
                    <a:pt x="2128" y="9511"/>
                  </a:cubicBezTo>
                  <a:cubicBezTo>
                    <a:pt x="451" y="7401"/>
                    <a:pt x="449" y="4646"/>
                    <a:pt x="2056" y="2534"/>
                  </a:cubicBezTo>
                  <a:lnTo>
                    <a:pt x="2056" y="2534"/>
                  </a:lnTo>
                  <a:cubicBezTo>
                    <a:pt x="3175" y="1299"/>
                    <a:pt x="4525" y="469"/>
                    <a:pt x="6086" y="469"/>
                  </a:cubicBezTo>
                  <a:close/>
                  <a:moveTo>
                    <a:pt x="5990" y="1"/>
                  </a:moveTo>
                  <a:cubicBezTo>
                    <a:pt x="5634" y="1"/>
                    <a:pt x="5278" y="37"/>
                    <a:pt x="4925" y="112"/>
                  </a:cubicBezTo>
                  <a:cubicBezTo>
                    <a:pt x="3741" y="367"/>
                    <a:pt x="2830" y="1039"/>
                    <a:pt x="2029" y="1877"/>
                  </a:cubicBezTo>
                  <a:lnTo>
                    <a:pt x="2029" y="1877"/>
                  </a:lnTo>
                  <a:cubicBezTo>
                    <a:pt x="2001" y="1889"/>
                    <a:pt x="1974" y="1909"/>
                    <a:pt x="1948" y="1939"/>
                  </a:cubicBezTo>
                  <a:cubicBezTo>
                    <a:pt x="1948" y="1939"/>
                    <a:pt x="1948" y="1939"/>
                    <a:pt x="1948" y="1939"/>
                  </a:cubicBezTo>
                  <a:lnTo>
                    <a:pt x="1948" y="1939"/>
                  </a:lnTo>
                  <a:cubicBezTo>
                    <a:pt x="1923" y="1968"/>
                    <a:pt x="1900" y="1995"/>
                    <a:pt x="1876" y="2024"/>
                  </a:cubicBezTo>
                  <a:lnTo>
                    <a:pt x="1876" y="2024"/>
                  </a:lnTo>
                  <a:cubicBezTo>
                    <a:pt x="1873" y="2027"/>
                    <a:pt x="1870" y="2030"/>
                    <a:pt x="1867" y="2034"/>
                  </a:cubicBezTo>
                  <a:cubicBezTo>
                    <a:pt x="1867" y="2034"/>
                    <a:pt x="1867" y="2034"/>
                    <a:pt x="1867" y="2034"/>
                  </a:cubicBezTo>
                  <a:lnTo>
                    <a:pt x="1867" y="2034"/>
                  </a:lnTo>
                  <a:cubicBezTo>
                    <a:pt x="1866" y="2035"/>
                    <a:pt x="1865" y="2036"/>
                    <a:pt x="1864" y="2038"/>
                  </a:cubicBezTo>
                  <a:lnTo>
                    <a:pt x="1864" y="2038"/>
                  </a:lnTo>
                  <a:cubicBezTo>
                    <a:pt x="1861" y="2040"/>
                    <a:pt x="1859" y="2043"/>
                    <a:pt x="1857" y="2045"/>
                  </a:cubicBezTo>
                  <a:lnTo>
                    <a:pt x="1857" y="2045"/>
                  </a:lnTo>
                  <a:cubicBezTo>
                    <a:pt x="1737" y="2187"/>
                    <a:pt x="1618" y="2328"/>
                    <a:pt x="1499" y="2470"/>
                  </a:cubicBezTo>
                  <a:cubicBezTo>
                    <a:pt x="1462" y="2514"/>
                    <a:pt x="1445" y="2563"/>
                    <a:pt x="1442" y="2610"/>
                  </a:cubicBezTo>
                  <a:lnTo>
                    <a:pt x="1442" y="2610"/>
                  </a:lnTo>
                  <a:cubicBezTo>
                    <a:pt x="167" y="4539"/>
                    <a:pt x="1" y="6903"/>
                    <a:pt x="1210" y="8980"/>
                  </a:cubicBezTo>
                  <a:cubicBezTo>
                    <a:pt x="2288" y="10834"/>
                    <a:pt x="4326" y="12244"/>
                    <a:pt x="6506" y="12244"/>
                  </a:cubicBezTo>
                  <a:cubicBezTo>
                    <a:pt x="6668" y="12244"/>
                    <a:pt x="6831" y="12236"/>
                    <a:pt x="6994" y="12220"/>
                  </a:cubicBezTo>
                  <a:cubicBezTo>
                    <a:pt x="9621" y="11967"/>
                    <a:pt x="11793" y="9500"/>
                    <a:pt x="12133" y="6947"/>
                  </a:cubicBezTo>
                  <a:cubicBezTo>
                    <a:pt x="12464" y="4455"/>
                    <a:pt x="11017" y="2006"/>
                    <a:pt x="8872" y="788"/>
                  </a:cubicBezTo>
                  <a:cubicBezTo>
                    <a:pt x="7992" y="289"/>
                    <a:pt x="6995" y="1"/>
                    <a:pt x="5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5"/>
          <p:cNvGrpSpPr/>
          <p:nvPr/>
        </p:nvGrpSpPr>
        <p:grpSpPr>
          <a:xfrm>
            <a:off x="-9" y="886673"/>
            <a:ext cx="822568" cy="830583"/>
            <a:chOff x="1033734" y="2299066"/>
            <a:chExt cx="789261" cy="796951"/>
          </a:xfrm>
        </p:grpSpPr>
        <p:sp>
          <p:nvSpPr>
            <p:cNvPr id="944" name="Google Shape;944;p4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5"/>
          <p:cNvGrpSpPr/>
          <p:nvPr/>
        </p:nvGrpSpPr>
        <p:grpSpPr>
          <a:xfrm>
            <a:off x="5162752" y="19822"/>
            <a:ext cx="428376" cy="419495"/>
            <a:chOff x="7677352" y="774672"/>
            <a:chExt cx="428376" cy="419495"/>
          </a:xfrm>
        </p:grpSpPr>
        <p:grpSp>
          <p:nvGrpSpPr>
            <p:cNvPr id="949" name="Google Shape;949;p4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950" name="Google Shape;950;p4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3" name="Google Shape;953;p4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4" name="Google Shape;954;p45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9764" r="19758"/>
          <a:stretch/>
        </p:blipFill>
        <p:spPr>
          <a:xfrm>
            <a:off x="704850" y="1064650"/>
            <a:ext cx="2895600" cy="296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Damos clic en “Sign up”.</a:t>
            </a:r>
            <a:endParaRPr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DFE69D9-9FB2-4D68-94CF-36357328C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8"/>
          <a:stretch/>
        </p:blipFill>
        <p:spPr>
          <a:xfrm>
            <a:off x="942413" y="1012583"/>
            <a:ext cx="7132320" cy="3739785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5084EE31-A613-47A8-A7A0-45E4C708DA4C}"/>
              </a:ext>
            </a:extLst>
          </p:cNvPr>
          <p:cNvSpPr/>
          <p:nvPr/>
        </p:nvSpPr>
        <p:spPr>
          <a:xfrm>
            <a:off x="7236292" y="1366845"/>
            <a:ext cx="606288" cy="37768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0948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65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This presentation has been made using the following fonts: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3338" name="Google Shape;3338;p65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Bungee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https://fonts.google.com/specimen/Spicy+Rice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</a:rPr>
              <a:t>Poppins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(https://fonts.google.com/specimen/Poppins)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339" name="Google Shape;3339;p6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Fonts &amp; colors used</a:t>
            </a:r>
            <a:endParaRPr/>
          </a:p>
        </p:txBody>
      </p:sp>
      <p:sp>
        <p:nvSpPr>
          <p:cNvPr id="3340" name="Google Shape;3340;p65"/>
          <p:cNvSpPr/>
          <p:nvPr/>
        </p:nvSpPr>
        <p:spPr>
          <a:xfrm>
            <a:off x="20526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65"/>
          <p:cNvSpPr/>
          <p:nvPr/>
        </p:nvSpPr>
        <p:spPr>
          <a:xfrm>
            <a:off x="311447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E2B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65"/>
          <p:cNvSpPr/>
          <p:nvPr/>
        </p:nvSpPr>
        <p:spPr>
          <a:xfrm>
            <a:off x="4176289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3265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65"/>
          <p:cNvSpPr txBox="1"/>
          <p:nvPr/>
        </p:nvSpPr>
        <p:spPr>
          <a:xfrm>
            <a:off x="20526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#ffffff</a:t>
            </a:r>
            <a:endParaRPr sz="1000"/>
          </a:p>
        </p:txBody>
      </p:sp>
      <p:sp>
        <p:nvSpPr>
          <p:cNvPr id="3344" name="Google Shape;3344;p65"/>
          <p:cNvSpPr txBox="1"/>
          <p:nvPr/>
        </p:nvSpPr>
        <p:spPr>
          <a:xfrm>
            <a:off x="31144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#ffe2b3</a:t>
            </a:r>
            <a:endParaRPr sz="1000"/>
          </a:p>
        </p:txBody>
      </p:sp>
      <p:sp>
        <p:nvSpPr>
          <p:cNvPr id="3345" name="Google Shape;3345;p65"/>
          <p:cNvSpPr txBox="1"/>
          <p:nvPr/>
        </p:nvSpPr>
        <p:spPr>
          <a:xfrm>
            <a:off x="417630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#232658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346" name="Google Shape;3346;p65"/>
          <p:cNvSpPr/>
          <p:nvPr/>
        </p:nvSpPr>
        <p:spPr>
          <a:xfrm>
            <a:off x="52381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7A08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65"/>
          <p:cNvSpPr txBox="1"/>
          <p:nvPr/>
        </p:nvSpPr>
        <p:spPr>
          <a:xfrm>
            <a:off x="52381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#f7a08a</a:t>
            </a:r>
            <a:endParaRPr sz="1000"/>
          </a:p>
        </p:txBody>
      </p:sp>
      <p:sp>
        <p:nvSpPr>
          <p:cNvPr id="3348" name="Google Shape;3348;p65"/>
          <p:cNvSpPr/>
          <p:nvPr/>
        </p:nvSpPr>
        <p:spPr>
          <a:xfrm>
            <a:off x="2583563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FCCF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65"/>
          <p:cNvSpPr/>
          <p:nvPr/>
        </p:nvSpPr>
        <p:spPr>
          <a:xfrm>
            <a:off x="3645382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5A1B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65"/>
          <p:cNvSpPr/>
          <p:nvPr/>
        </p:nvSpPr>
        <p:spPr>
          <a:xfrm>
            <a:off x="4707202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3CA8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65"/>
          <p:cNvSpPr txBox="1"/>
          <p:nvPr/>
        </p:nvSpPr>
        <p:spPr>
          <a:xfrm>
            <a:off x="2583563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#efccf1</a:t>
            </a:r>
            <a:endParaRPr sz="1000"/>
          </a:p>
        </p:txBody>
      </p:sp>
      <p:sp>
        <p:nvSpPr>
          <p:cNvPr id="3352" name="Google Shape;3352;p65"/>
          <p:cNvSpPr txBox="1"/>
          <p:nvPr/>
        </p:nvSpPr>
        <p:spPr>
          <a:xfrm>
            <a:off x="3645388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#f5a1ba</a:t>
            </a:r>
            <a:endParaRPr sz="1000"/>
          </a:p>
        </p:txBody>
      </p:sp>
      <p:sp>
        <p:nvSpPr>
          <p:cNvPr id="3353" name="Google Shape;3353;p65"/>
          <p:cNvSpPr txBox="1"/>
          <p:nvPr/>
        </p:nvSpPr>
        <p:spPr>
          <a:xfrm>
            <a:off x="4707213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#f3ca82</a:t>
            </a:r>
            <a:endParaRPr sz="1000"/>
          </a:p>
        </p:txBody>
      </p:sp>
      <p:sp>
        <p:nvSpPr>
          <p:cNvPr id="3354" name="Google Shape;3354;p65"/>
          <p:cNvSpPr/>
          <p:nvPr/>
        </p:nvSpPr>
        <p:spPr>
          <a:xfrm>
            <a:off x="5769038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6F5C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65"/>
          <p:cNvSpPr txBox="1"/>
          <p:nvPr/>
        </p:nvSpPr>
        <p:spPr>
          <a:xfrm>
            <a:off x="5769038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#a6f5cf</a:t>
            </a:r>
            <a:endParaRPr sz="1000"/>
          </a:p>
        </p:txBody>
      </p:sp>
      <p:sp>
        <p:nvSpPr>
          <p:cNvPr id="3356" name="Google Shape;3356;p65"/>
          <p:cNvSpPr/>
          <p:nvPr/>
        </p:nvSpPr>
        <p:spPr>
          <a:xfrm>
            <a:off x="62999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BAC7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65"/>
          <p:cNvSpPr txBox="1"/>
          <p:nvPr/>
        </p:nvSpPr>
        <p:spPr>
          <a:xfrm>
            <a:off x="62999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#bac7f3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0513F6-90CA-4787-A05F-7DBC1FAA3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9"/>
          <a:stretch/>
        </p:blipFill>
        <p:spPr>
          <a:xfrm>
            <a:off x="987425" y="985955"/>
            <a:ext cx="7143078" cy="3743616"/>
          </a:xfrm>
          <a:prstGeom prst="rect">
            <a:avLst/>
          </a:prstGeom>
        </p:spPr>
      </p:pic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 la infromación que se te pide</a:t>
            </a:r>
            <a:endParaRPr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Elipse 17">
            <a:extLst>
              <a:ext uri="{FF2B5EF4-FFF2-40B4-BE49-F238E27FC236}">
                <a16:creationId xmlns:a16="http://schemas.microsoft.com/office/drawing/2014/main" id="{7CE5AF50-8B2F-4907-8493-BDD917C7B57C}"/>
              </a:ext>
            </a:extLst>
          </p:cNvPr>
          <p:cNvSpPr/>
          <p:nvPr/>
        </p:nvSpPr>
        <p:spPr>
          <a:xfrm>
            <a:off x="2315816" y="1570383"/>
            <a:ext cx="4263887" cy="306176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20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8B73D0-4021-4000-BB80-391E280A6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9"/>
          <a:stretch/>
        </p:blipFill>
        <p:spPr>
          <a:xfrm>
            <a:off x="1052121" y="1012583"/>
            <a:ext cx="7164593" cy="3754892"/>
          </a:xfrm>
          <a:prstGeom prst="rect">
            <a:avLst/>
          </a:prstGeom>
        </p:spPr>
      </p:pic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 tu cuenta.</a:t>
            </a:r>
            <a:endParaRPr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6409AEA9-21C9-4FE9-B2D6-F919A3C2A699}"/>
              </a:ext>
            </a:extLst>
          </p:cNvPr>
          <p:cNvSpPr/>
          <p:nvPr/>
        </p:nvSpPr>
        <p:spPr>
          <a:xfrm>
            <a:off x="3396995" y="4273826"/>
            <a:ext cx="2474843" cy="37768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04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742E884-8858-4A46-AC7B-36D184FBC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9"/>
          <a:stretch/>
        </p:blipFill>
        <p:spPr>
          <a:xfrm>
            <a:off x="987425" y="1021128"/>
            <a:ext cx="7153835" cy="3749253"/>
          </a:xfrm>
          <a:prstGeom prst="rect">
            <a:avLst/>
          </a:prstGeom>
        </p:spPr>
      </p:pic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 llegara un codigo para verificar al correo.</a:t>
            </a:r>
            <a:endParaRPr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4671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EF5A45-B674-4115-8EFC-BC50F48BF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9"/>
          <a:stretch/>
        </p:blipFill>
        <p:spPr>
          <a:xfrm>
            <a:off x="990407" y="1024045"/>
            <a:ext cx="7196866" cy="3771806"/>
          </a:xfrm>
          <a:prstGeom prst="rect">
            <a:avLst/>
          </a:prstGeom>
        </p:spPr>
      </p:pic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Selecciona cual de las opciones eres.</a:t>
            </a:r>
            <a:endParaRPr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0C3587B3-A146-46E4-994D-44548377B9DB}"/>
              </a:ext>
            </a:extLst>
          </p:cNvPr>
          <p:cNvSpPr/>
          <p:nvPr/>
        </p:nvSpPr>
        <p:spPr>
          <a:xfrm>
            <a:off x="5456583" y="3808258"/>
            <a:ext cx="964095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903C227-D32F-4FAE-B539-6CC409EBE78F}"/>
              </a:ext>
            </a:extLst>
          </p:cNvPr>
          <p:cNvSpPr/>
          <p:nvPr/>
        </p:nvSpPr>
        <p:spPr>
          <a:xfrm>
            <a:off x="6105940" y="2795531"/>
            <a:ext cx="964095" cy="377687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70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82C92F-EA9D-4CDC-ADD7-890602595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9"/>
          <a:stretch/>
        </p:blipFill>
        <p:spPr>
          <a:xfrm>
            <a:off x="1020691" y="1012583"/>
            <a:ext cx="7207624" cy="3777444"/>
          </a:xfrm>
          <a:prstGeom prst="rect">
            <a:avLst/>
          </a:prstGeom>
        </p:spPr>
      </p:pic>
      <p:sp>
        <p:nvSpPr>
          <p:cNvPr id="563" name="Google Shape;563;p35"/>
          <p:cNvSpPr txBox="1">
            <a:spLocks noGrp="1"/>
          </p:cNvSpPr>
          <p:nvPr>
            <p:ph type="title"/>
          </p:nvPr>
        </p:nvSpPr>
        <p:spPr>
          <a:xfrm>
            <a:off x="720000" y="347649"/>
            <a:ext cx="7704000" cy="617400"/>
          </a:xfrm>
          <a:prstGeom prst="rect">
            <a:avLst/>
          </a:prstGeom>
          <a:effectLst>
            <a:outerShdw dist="85725" dir="87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Selecciona las caracteristicas que te interesan.</a:t>
            </a:r>
            <a:endParaRPr sz="2800" dirty="0"/>
          </a:p>
        </p:txBody>
      </p:sp>
      <p:grpSp>
        <p:nvGrpSpPr>
          <p:cNvPr id="565" name="Google Shape;565;p35"/>
          <p:cNvGrpSpPr/>
          <p:nvPr/>
        </p:nvGrpSpPr>
        <p:grpSpPr>
          <a:xfrm>
            <a:off x="8216714" y="755447"/>
            <a:ext cx="428376" cy="419495"/>
            <a:chOff x="7677352" y="774672"/>
            <a:chExt cx="428376" cy="419495"/>
          </a:xfrm>
        </p:grpSpPr>
        <p:grpSp>
          <p:nvGrpSpPr>
            <p:cNvPr id="566" name="Google Shape;566;p35"/>
            <p:cNvGrpSpPr/>
            <p:nvPr/>
          </p:nvGrpSpPr>
          <p:grpSpPr>
            <a:xfrm>
              <a:off x="7712466" y="782844"/>
              <a:ext cx="363821" cy="402218"/>
              <a:chOff x="7712466" y="782844"/>
              <a:chExt cx="363821" cy="402218"/>
            </a:xfrm>
          </p:grpSpPr>
          <p:sp>
            <p:nvSpPr>
              <p:cNvPr id="567" name="Google Shape;567;p35"/>
              <p:cNvSpPr/>
              <p:nvPr/>
            </p:nvSpPr>
            <p:spPr>
              <a:xfrm>
                <a:off x="7712466" y="782844"/>
                <a:ext cx="363821" cy="402218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0779" extrusionOk="0">
                    <a:moveTo>
                      <a:pt x="7231" y="1"/>
                    </a:moveTo>
                    <a:cubicBezTo>
                      <a:pt x="6787" y="1"/>
                      <a:pt x="6345" y="124"/>
                      <a:pt x="5981" y="381"/>
                    </a:cubicBezTo>
                    <a:cubicBezTo>
                      <a:pt x="5708" y="572"/>
                      <a:pt x="5485" y="826"/>
                      <a:pt x="5293" y="1098"/>
                    </a:cubicBezTo>
                    <a:cubicBezTo>
                      <a:pt x="4930" y="1613"/>
                      <a:pt x="4676" y="2205"/>
                      <a:pt x="4541" y="2822"/>
                    </a:cubicBezTo>
                    <a:cubicBezTo>
                      <a:pt x="4222" y="2391"/>
                      <a:pt x="3814" y="2025"/>
                      <a:pt x="3344" y="1767"/>
                    </a:cubicBezTo>
                    <a:cubicBezTo>
                      <a:pt x="2912" y="1529"/>
                      <a:pt x="2423" y="1375"/>
                      <a:pt x="1932" y="1375"/>
                    </a:cubicBezTo>
                    <a:cubicBezTo>
                      <a:pt x="1827" y="1375"/>
                      <a:pt x="1722" y="1382"/>
                      <a:pt x="1618" y="1396"/>
                    </a:cubicBezTo>
                    <a:cubicBezTo>
                      <a:pt x="1026" y="1478"/>
                      <a:pt x="458" y="1832"/>
                      <a:pt x="199" y="2370"/>
                    </a:cubicBezTo>
                    <a:cubicBezTo>
                      <a:pt x="34" y="2712"/>
                      <a:pt x="1" y="3106"/>
                      <a:pt x="50" y="3481"/>
                    </a:cubicBezTo>
                    <a:cubicBezTo>
                      <a:pt x="164" y="4348"/>
                      <a:pt x="717" y="5133"/>
                      <a:pt x="1464" y="5585"/>
                    </a:cubicBezTo>
                    <a:cubicBezTo>
                      <a:pt x="1732" y="5748"/>
                      <a:pt x="2023" y="5867"/>
                      <a:pt x="2326" y="5946"/>
                    </a:cubicBezTo>
                    <a:cubicBezTo>
                      <a:pt x="1629" y="6460"/>
                      <a:pt x="1108" y="7215"/>
                      <a:pt x="921" y="8063"/>
                    </a:cubicBezTo>
                    <a:cubicBezTo>
                      <a:pt x="775" y="8727"/>
                      <a:pt x="835" y="9468"/>
                      <a:pt x="1238" y="10018"/>
                    </a:cubicBezTo>
                    <a:cubicBezTo>
                      <a:pt x="1603" y="10519"/>
                      <a:pt x="2224" y="10778"/>
                      <a:pt x="2847" y="10778"/>
                    </a:cubicBezTo>
                    <a:cubicBezTo>
                      <a:pt x="3185" y="10778"/>
                      <a:pt x="3523" y="10702"/>
                      <a:pt x="3822" y="10546"/>
                    </a:cubicBezTo>
                    <a:cubicBezTo>
                      <a:pt x="4511" y="10185"/>
                      <a:pt x="4970" y="9470"/>
                      <a:pt x="5112" y="8702"/>
                    </a:cubicBezTo>
                    <a:cubicBezTo>
                      <a:pt x="5231" y="8834"/>
                      <a:pt x="5363" y="8958"/>
                      <a:pt x="5503" y="9072"/>
                    </a:cubicBezTo>
                    <a:cubicBezTo>
                      <a:pt x="5762" y="9279"/>
                      <a:pt x="6053" y="9451"/>
                      <a:pt x="6374" y="9535"/>
                    </a:cubicBezTo>
                    <a:cubicBezTo>
                      <a:pt x="6524" y="9574"/>
                      <a:pt x="6678" y="9592"/>
                      <a:pt x="6832" y="9592"/>
                    </a:cubicBezTo>
                    <a:cubicBezTo>
                      <a:pt x="7180" y="9592"/>
                      <a:pt x="7531" y="9500"/>
                      <a:pt x="7844" y="9345"/>
                    </a:cubicBezTo>
                    <a:cubicBezTo>
                      <a:pt x="8652" y="8944"/>
                      <a:pt x="9249" y="8047"/>
                      <a:pt x="9111" y="7155"/>
                    </a:cubicBezTo>
                    <a:cubicBezTo>
                      <a:pt x="9009" y="6507"/>
                      <a:pt x="8557" y="5983"/>
                      <a:pt x="7993" y="5620"/>
                    </a:cubicBezTo>
                    <a:cubicBezTo>
                      <a:pt x="8224" y="5508"/>
                      <a:pt x="8431" y="5347"/>
                      <a:pt x="8618" y="5170"/>
                    </a:cubicBezTo>
                    <a:cubicBezTo>
                      <a:pt x="9279" y="4541"/>
                      <a:pt x="9717" y="3658"/>
                      <a:pt x="9733" y="2748"/>
                    </a:cubicBezTo>
                    <a:cubicBezTo>
                      <a:pt x="9750" y="1834"/>
                      <a:pt x="9316" y="905"/>
                      <a:pt x="8557" y="397"/>
                    </a:cubicBezTo>
                    <a:cubicBezTo>
                      <a:pt x="8169" y="137"/>
                      <a:pt x="7699" y="1"/>
                      <a:pt x="7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7835758" y="941058"/>
                <a:ext cx="135155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2432" extrusionOk="0">
                    <a:moveTo>
                      <a:pt x="2840" y="394"/>
                    </a:moveTo>
                    <a:cubicBezTo>
                      <a:pt x="2841" y="395"/>
                      <a:pt x="2842" y="396"/>
                      <a:pt x="2842" y="397"/>
                    </a:cubicBezTo>
                    <a:lnTo>
                      <a:pt x="2842" y="397"/>
                    </a:lnTo>
                    <a:cubicBezTo>
                      <a:pt x="2842" y="396"/>
                      <a:pt x="2841" y="396"/>
                      <a:pt x="2840" y="394"/>
                    </a:cubicBezTo>
                    <a:close/>
                    <a:moveTo>
                      <a:pt x="1975" y="1"/>
                    </a:moveTo>
                    <a:cubicBezTo>
                      <a:pt x="977" y="1"/>
                      <a:pt x="1" y="1250"/>
                      <a:pt x="974" y="2125"/>
                    </a:cubicBezTo>
                    <a:cubicBezTo>
                      <a:pt x="1212" y="2340"/>
                      <a:pt x="1483" y="2431"/>
                      <a:pt x="1750" y="2431"/>
                    </a:cubicBezTo>
                    <a:cubicBezTo>
                      <a:pt x="2709" y="2431"/>
                      <a:pt x="3622" y="1254"/>
                      <a:pt x="2842" y="397"/>
                    </a:cubicBezTo>
                    <a:lnTo>
                      <a:pt x="2842" y="397"/>
                    </a:lnTo>
                    <a:cubicBezTo>
                      <a:pt x="2853" y="409"/>
                      <a:pt x="2858" y="414"/>
                      <a:pt x="2858" y="414"/>
                    </a:cubicBezTo>
                    <a:lnTo>
                      <a:pt x="2858" y="414"/>
                    </a:lnTo>
                    <a:cubicBezTo>
                      <a:pt x="2858" y="414"/>
                      <a:pt x="2759" y="306"/>
                      <a:pt x="2759" y="306"/>
                    </a:cubicBezTo>
                    <a:lnTo>
                      <a:pt x="2759" y="306"/>
                    </a:lnTo>
                    <a:cubicBezTo>
                      <a:pt x="2759" y="306"/>
                      <a:pt x="2780" y="329"/>
                      <a:pt x="2840" y="394"/>
                    </a:cubicBezTo>
                    <a:cubicBezTo>
                      <a:pt x="2586" y="117"/>
                      <a:pt x="2279" y="1"/>
                      <a:pt x="1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7847550" y="933595"/>
                <a:ext cx="11761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2861" extrusionOk="0">
                    <a:moveTo>
                      <a:pt x="1664" y="463"/>
                    </a:moveTo>
                    <a:cubicBezTo>
                      <a:pt x="1903" y="463"/>
                      <a:pt x="2141" y="544"/>
                      <a:pt x="2338" y="734"/>
                    </a:cubicBezTo>
                    <a:lnTo>
                      <a:pt x="2338" y="734"/>
                    </a:lnTo>
                    <a:cubicBezTo>
                      <a:pt x="2676" y="1157"/>
                      <a:pt x="2652" y="1656"/>
                      <a:pt x="2242" y="2052"/>
                    </a:cubicBezTo>
                    <a:cubicBezTo>
                      <a:pt x="2016" y="2270"/>
                      <a:pt x="1729" y="2390"/>
                      <a:pt x="1446" y="2390"/>
                    </a:cubicBezTo>
                    <a:cubicBezTo>
                      <a:pt x="1186" y="2390"/>
                      <a:pt x="929" y="2288"/>
                      <a:pt x="725" y="2066"/>
                    </a:cubicBezTo>
                    <a:cubicBezTo>
                      <a:pt x="67" y="1350"/>
                      <a:pt x="872" y="463"/>
                      <a:pt x="1664" y="463"/>
                    </a:cubicBezTo>
                    <a:close/>
                    <a:moveTo>
                      <a:pt x="1642" y="1"/>
                    </a:moveTo>
                    <a:cubicBezTo>
                      <a:pt x="855" y="1"/>
                      <a:pt x="60" y="577"/>
                      <a:pt x="27" y="1456"/>
                    </a:cubicBezTo>
                    <a:cubicBezTo>
                      <a:pt x="1" y="2099"/>
                      <a:pt x="521" y="2691"/>
                      <a:pt x="1136" y="2828"/>
                    </a:cubicBezTo>
                    <a:cubicBezTo>
                      <a:pt x="1234" y="2851"/>
                      <a:pt x="1334" y="2861"/>
                      <a:pt x="1432" y="2861"/>
                    </a:cubicBezTo>
                    <a:cubicBezTo>
                      <a:pt x="1948" y="2861"/>
                      <a:pt x="2449" y="2576"/>
                      <a:pt x="2754" y="2162"/>
                    </a:cubicBezTo>
                    <a:cubicBezTo>
                      <a:pt x="3151" y="1623"/>
                      <a:pt x="3110" y="1016"/>
                      <a:pt x="2745" y="512"/>
                    </a:cubicBezTo>
                    <a:lnTo>
                      <a:pt x="2745" y="512"/>
                    </a:lnTo>
                    <a:cubicBezTo>
                      <a:pt x="2736" y="491"/>
                      <a:pt x="2723" y="471"/>
                      <a:pt x="2705" y="452"/>
                    </a:cubicBezTo>
                    <a:lnTo>
                      <a:pt x="2705" y="452"/>
                    </a:lnTo>
                    <a:cubicBezTo>
                      <a:pt x="2703" y="449"/>
                      <a:pt x="2700" y="446"/>
                      <a:pt x="2698" y="443"/>
                    </a:cubicBezTo>
                    <a:lnTo>
                      <a:pt x="2698" y="443"/>
                    </a:lnTo>
                    <a:cubicBezTo>
                      <a:pt x="2694" y="438"/>
                      <a:pt x="2690" y="434"/>
                      <a:pt x="2687" y="431"/>
                    </a:cubicBezTo>
                    <a:lnTo>
                      <a:pt x="2687" y="431"/>
                    </a:lnTo>
                    <a:cubicBezTo>
                      <a:pt x="2687" y="431"/>
                      <a:pt x="2687" y="431"/>
                      <a:pt x="2687" y="431"/>
                    </a:cubicBezTo>
                    <a:cubicBezTo>
                      <a:pt x="2682" y="426"/>
                      <a:pt x="2678" y="421"/>
                      <a:pt x="2673" y="417"/>
                    </a:cubicBezTo>
                    <a:lnTo>
                      <a:pt x="2673" y="417"/>
                    </a:lnTo>
                    <a:cubicBezTo>
                      <a:pt x="2668" y="412"/>
                      <a:pt x="2663" y="406"/>
                      <a:pt x="2659" y="401"/>
                    </a:cubicBezTo>
                    <a:lnTo>
                      <a:pt x="2659" y="401"/>
                    </a:lnTo>
                    <a:cubicBezTo>
                      <a:pt x="2642" y="381"/>
                      <a:pt x="2625" y="362"/>
                      <a:pt x="2608" y="343"/>
                    </a:cubicBezTo>
                    <a:cubicBezTo>
                      <a:pt x="2579" y="311"/>
                      <a:pt x="2547" y="291"/>
                      <a:pt x="2514" y="280"/>
                    </a:cubicBezTo>
                    <a:lnTo>
                      <a:pt x="2514" y="280"/>
                    </a:lnTo>
                    <a:cubicBezTo>
                      <a:pt x="2255" y="88"/>
                      <a:pt x="1950" y="1"/>
                      <a:pt x="1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35"/>
            <p:cNvSpPr/>
            <p:nvPr/>
          </p:nvSpPr>
          <p:spPr>
            <a:xfrm>
              <a:off x="7677352" y="774672"/>
              <a:ext cx="428376" cy="419495"/>
            </a:xfrm>
            <a:custGeom>
              <a:avLst/>
              <a:gdLst/>
              <a:ahLst/>
              <a:cxnLst/>
              <a:rect l="l" t="t" r="r" b="b"/>
              <a:pathLst>
                <a:path w="11480" h="11242" extrusionOk="0">
                  <a:moveTo>
                    <a:pt x="8203" y="460"/>
                  </a:moveTo>
                  <a:cubicBezTo>
                    <a:pt x="8566" y="460"/>
                    <a:pt x="8960" y="568"/>
                    <a:pt x="9381" y="814"/>
                  </a:cubicBezTo>
                  <a:cubicBezTo>
                    <a:pt x="11084" y="2105"/>
                    <a:pt x="10551" y="4660"/>
                    <a:pt x="8820" y="5638"/>
                  </a:cubicBezTo>
                  <a:cubicBezTo>
                    <a:pt x="8657" y="5732"/>
                    <a:pt x="8683" y="5941"/>
                    <a:pt x="8820" y="6036"/>
                  </a:cubicBezTo>
                  <a:cubicBezTo>
                    <a:pt x="9920" y="6819"/>
                    <a:pt x="10218" y="8142"/>
                    <a:pt x="9093" y="9074"/>
                  </a:cubicBezTo>
                  <a:cubicBezTo>
                    <a:pt x="8695" y="9402"/>
                    <a:pt x="8276" y="9548"/>
                    <a:pt x="7863" y="9548"/>
                  </a:cubicBezTo>
                  <a:cubicBezTo>
                    <a:pt x="7271" y="9548"/>
                    <a:pt x="6694" y="9248"/>
                    <a:pt x="6216" y="8757"/>
                  </a:cubicBezTo>
                  <a:cubicBezTo>
                    <a:pt x="6172" y="8712"/>
                    <a:pt x="6113" y="8691"/>
                    <a:pt x="6054" y="8691"/>
                  </a:cubicBezTo>
                  <a:cubicBezTo>
                    <a:pt x="5954" y="8691"/>
                    <a:pt x="5854" y="8752"/>
                    <a:pt x="5829" y="8857"/>
                  </a:cubicBezTo>
                  <a:cubicBezTo>
                    <a:pt x="5595" y="9867"/>
                    <a:pt x="4715" y="10790"/>
                    <a:pt x="3737" y="10790"/>
                  </a:cubicBezTo>
                  <a:cubicBezTo>
                    <a:pt x="3381" y="10790"/>
                    <a:pt x="3012" y="10668"/>
                    <a:pt x="2657" y="10383"/>
                  </a:cubicBezTo>
                  <a:cubicBezTo>
                    <a:pt x="1254" y="9258"/>
                    <a:pt x="2337" y="7202"/>
                    <a:pt x="3430" y="6328"/>
                  </a:cubicBezTo>
                  <a:cubicBezTo>
                    <a:pt x="3575" y="6214"/>
                    <a:pt x="3479" y="5988"/>
                    <a:pt x="3330" y="5941"/>
                  </a:cubicBezTo>
                  <a:cubicBezTo>
                    <a:pt x="2035" y="5541"/>
                    <a:pt x="316" y="3716"/>
                    <a:pt x="1594" y="2338"/>
                  </a:cubicBezTo>
                  <a:cubicBezTo>
                    <a:pt x="1951" y="1953"/>
                    <a:pt x="2376" y="1798"/>
                    <a:pt x="2815" y="1798"/>
                  </a:cubicBezTo>
                  <a:cubicBezTo>
                    <a:pt x="3759" y="1798"/>
                    <a:pt x="4770" y="2516"/>
                    <a:pt x="5319" y="3204"/>
                  </a:cubicBezTo>
                  <a:cubicBezTo>
                    <a:pt x="5359" y="3253"/>
                    <a:pt x="5413" y="3274"/>
                    <a:pt x="5469" y="3274"/>
                  </a:cubicBezTo>
                  <a:cubicBezTo>
                    <a:pt x="5572" y="3274"/>
                    <a:pt x="5680" y="3203"/>
                    <a:pt x="5706" y="3101"/>
                  </a:cubicBezTo>
                  <a:cubicBezTo>
                    <a:pt x="6039" y="1776"/>
                    <a:pt x="6933" y="460"/>
                    <a:pt x="8203" y="460"/>
                  </a:cubicBezTo>
                  <a:close/>
                  <a:moveTo>
                    <a:pt x="8215" y="1"/>
                  </a:moveTo>
                  <a:cubicBezTo>
                    <a:pt x="6880" y="1"/>
                    <a:pt x="5846" y="1184"/>
                    <a:pt x="5378" y="2579"/>
                  </a:cubicBezTo>
                  <a:lnTo>
                    <a:pt x="5378" y="2579"/>
                  </a:lnTo>
                  <a:cubicBezTo>
                    <a:pt x="4709" y="1904"/>
                    <a:pt x="3700" y="1359"/>
                    <a:pt x="2762" y="1359"/>
                  </a:cubicBezTo>
                  <a:cubicBezTo>
                    <a:pt x="2121" y="1359"/>
                    <a:pt x="1514" y="1613"/>
                    <a:pt x="1071" y="2254"/>
                  </a:cubicBezTo>
                  <a:cubicBezTo>
                    <a:pt x="0" y="3798"/>
                    <a:pt x="1388" y="5590"/>
                    <a:pt x="2832" y="6243"/>
                  </a:cubicBezTo>
                  <a:lnTo>
                    <a:pt x="2832" y="6243"/>
                  </a:lnTo>
                  <a:cubicBezTo>
                    <a:pt x="1634" y="7416"/>
                    <a:pt x="814" y="9719"/>
                    <a:pt x="2487" y="10842"/>
                  </a:cubicBezTo>
                  <a:cubicBezTo>
                    <a:pt x="2900" y="11120"/>
                    <a:pt x="3326" y="11242"/>
                    <a:pt x="3737" y="11242"/>
                  </a:cubicBezTo>
                  <a:cubicBezTo>
                    <a:pt x="4808" y="11242"/>
                    <a:pt x="5777" y="10410"/>
                    <a:pt x="6168" y="9339"/>
                  </a:cubicBezTo>
                  <a:lnTo>
                    <a:pt x="6168" y="9339"/>
                  </a:lnTo>
                  <a:cubicBezTo>
                    <a:pt x="6687" y="9767"/>
                    <a:pt x="7294" y="10005"/>
                    <a:pt x="7897" y="10005"/>
                  </a:cubicBezTo>
                  <a:cubicBezTo>
                    <a:pt x="8537" y="10005"/>
                    <a:pt x="9172" y="9736"/>
                    <a:pt x="9694" y="9142"/>
                  </a:cubicBezTo>
                  <a:cubicBezTo>
                    <a:pt x="10669" y="8034"/>
                    <a:pt x="10327" y="6728"/>
                    <a:pt x="9332" y="5860"/>
                  </a:cubicBezTo>
                  <a:lnTo>
                    <a:pt x="9332" y="5860"/>
                  </a:lnTo>
                  <a:cubicBezTo>
                    <a:pt x="11144" y="4602"/>
                    <a:pt x="11480" y="1883"/>
                    <a:pt x="9666" y="455"/>
                  </a:cubicBezTo>
                  <a:lnTo>
                    <a:pt x="9666" y="455"/>
                  </a:lnTo>
                  <a:cubicBezTo>
                    <a:pt x="9651" y="441"/>
                    <a:pt x="9634" y="428"/>
                    <a:pt x="9615" y="416"/>
                  </a:cubicBezTo>
                  <a:lnTo>
                    <a:pt x="9615" y="416"/>
                  </a:lnTo>
                  <a:cubicBezTo>
                    <a:pt x="9615" y="416"/>
                    <a:pt x="9615" y="416"/>
                    <a:pt x="9615" y="416"/>
                  </a:cubicBezTo>
                  <a:cubicBezTo>
                    <a:pt x="9595" y="401"/>
                    <a:pt x="9576" y="390"/>
                    <a:pt x="9558" y="383"/>
                  </a:cubicBezTo>
                  <a:lnTo>
                    <a:pt x="9558" y="383"/>
                  </a:lnTo>
                  <a:cubicBezTo>
                    <a:pt x="9086" y="118"/>
                    <a:pt x="8636" y="1"/>
                    <a:pt x="8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5"/>
          <p:cNvGrpSpPr/>
          <p:nvPr/>
        </p:nvGrpSpPr>
        <p:grpSpPr>
          <a:xfrm rot="-523239">
            <a:off x="66757" y="3075781"/>
            <a:ext cx="943259" cy="952449"/>
            <a:chOff x="1033734" y="2299066"/>
            <a:chExt cx="789261" cy="796951"/>
          </a:xfrm>
        </p:grpSpPr>
        <p:sp>
          <p:nvSpPr>
            <p:cNvPr id="572" name="Google Shape;572;p35"/>
            <p:cNvSpPr/>
            <p:nvPr/>
          </p:nvSpPr>
          <p:spPr>
            <a:xfrm rot="1482643">
              <a:off x="1135171" y="2399057"/>
              <a:ext cx="583220" cy="593758"/>
            </a:xfrm>
            <a:custGeom>
              <a:avLst/>
              <a:gdLst/>
              <a:ahLst/>
              <a:cxnLst/>
              <a:rect l="l" t="t" r="r" b="b"/>
              <a:pathLst>
                <a:path w="20865" h="21242" extrusionOk="0">
                  <a:moveTo>
                    <a:pt x="13933" y="1"/>
                  </a:moveTo>
                  <a:cubicBezTo>
                    <a:pt x="11814" y="1"/>
                    <a:pt x="9929" y="1814"/>
                    <a:pt x="9472" y="3930"/>
                  </a:cubicBezTo>
                  <a:cubicBezTo>
                    <a:pt x="9083" y="5717"/>
                    <a:pt x="9541" y="7611"/>
                    <a:pt x="10418" y="9285"/>
                  </a:cubicBezTo>
                  <a:cubicBezTo>
                    <a:pt x="8864" y="7704"/>
                    <a:pt x="6740" y="6670"/>
                    <a:pt x="4559" y="6525"/>
                  </a:cubicBezTo>
                  <a:cubicBezTo>
                    <a:pt x="4405" y="6515"/>
                    <a:pt x="4250" y="6510"/>
                    <a:pt x="4095" y="6510"/>
                  </a:cubicBezTo>
                  <a:cubicBezTo>
                    <a:pt x="3279" y="6510"/>
                    <a:pt x="2462" y="6662"/>
                    <a:pt x="1794" y="7098"/>
                  </a:cubicBezTo>
                  <a:cubicBezTo>
                    <a:pt x="336" y="8053"/>
                    <a:pt x="1" y="10225"/>
                    <a:pt x="658" y="12000"/>
                  </a:cubicBezTo>
                  <a:cubicBezTo>
                    <a:pt x="1314" y="13774"/>
                    <a:pt x="2737" y="15188"/>
                    <a:pt x="4233" y="16341"/>
                  </a:cubicBezTo>
                  <a:cubicBezTo>
                    <a:pt x="6616" y="18182"/>
                    <a:pt x="9311" y="19537"/>
                    <a:pt x="12106" y="20346"/>
                  </a:cubicBezTo>
                  <a:cubicBezTo>
                    <a:pt x="14165" y="20941"/>
                    <a:pt x="16276" y="21242"/>
                    <a:pt x="18363" y="21242"/>
                  </a:cubicBezTo>
                  <a:cubicBezTo>
                    <a:pt x="19109" y="21242"/>
                    <a:pt x="19853" y="21203"/>
                    <a:pt x="20590" y="21126"/>
                  </a:cubicBezTo>
                  <a:cubicBezTo>
                    <a:pt x="20865" y="15936"/>
                    <a:pt x="20842" y="10753"/>
                    <a:pt x="19498" y="5913"/>
                  </a:cubicBezTo>
                  <a:cubicBezTo>
                    <a:pt x="19113" y="4522"/>
                    <a:pt x="18608" y="3145"/>
                    <a:pt x="17720" y="2023"/>
                  </a:cubicBezTo>
                  <a:cubicBezTo>
                    <a:pt x="16830" y="902"/>
                    <a:pt x="15512" y="47"/>
                    <a:pt x="14056" y="3"/>
                  </a:cubicBezTo>
                  <a:cubicBezTo>
                    <a:pt x="14015" y="1"/>
                    <a:pt x="13974" y="1"/>
                    <a:pt x="1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1482643">
              <a:off x="1133331" y="2394667"/>
              <a:ext cx="590068" cy="605749"/>
            </a:xfrm>
            <a:custGeom>
              <a:avLst/>
              <a:gdLst/>
              <a:ahLst/>
              <a:cxnLst/>
              <a:rect l="l" t="t" r="r" b="b"/>
              <a:pathLst>
                <a:path w="21110" h="21671" extrusionOk="0">
                  <a:moveTo>
                    <a:pt x="13994" y="505"/>
                  </a:moveTo>
                  <a:cubicBezTo>
                    <a:pt x="14045" y="505"/>
                    <a:pt x="14096" y="506"/>
                    <a:pt x="14147" y="508"/>
                  </a:cubicBezTo>
                  <a:cubicBezTo>
                    <a:pt x="15368" y="554"/>
                    <a:pt x="16598" y="1163"/>
                    <a:pt x="17583" y="2346"/>
                  </a:cubicBezTo>
                  <a:cubicBezTo>
                    <a:pt x="18675" y="3811"/>
                    <a:pt x="19321" y="5612"/>
                    <a:pt x="19731" y="7484"/>
                  </a:cubicBezTo>
                  <a:cubicBezTo>
                    <a:pt x="20138" y="9359"/>
                    <a:pt x="20311" y="11307"/>
                    <a:pt x="20427" y="13040"/>
                  </a:cubicBezTo>
                  <a:cubicBezTo>
                    <a:pt x="20539" y="14773"/>
                    <a:pt x="20555" y="16506"/>
                    <a:pt x="20513" y="18237"/>
                  </a:cubicBezTo>
                  <a:cubicBezTo>
                    <a:pt x="20497" y="19010"/>
                    <a:pt x="20525" y="19842"/>
                    <a:pt x="20427" y="20604"/>
                  </a:cubicBezTo>
                  <a:cubicBezTo>
                    <a:pt x="20355" y="21161"/>
                    <a:pt x="20202" y="21107"/>
                    <a:pt x="19656" y="21139"/>
                  </a:cubicBezTo>
                  <a:cubicBezTo>
                    <a:pt x="19246" y="21165"/>
                    <a:pt x="18836" y="21177"/>
                    <a:pt x="18424" y="21179"/>
                  </a:cubicBezTo>
                  <a:cubicBezTo>
                    <a:pt x="18404" y="21179"/>
                    <a:pt x="18383" y="21179"/>
                    <a:pt x="18363" y="21179"/>
                  </a:cubicBezTo>
                  <a:cubicBezTo>
                    <a:pt x="15090" y="21179"/>
                    <a:pt x="11681" y="20415"/>
                    <a:pt x="8494" y="18863"/>
                  </a:cubicBezTo>
                  <a:cubicBezTo>
                    <a:pt x="6963" y="18120"/>
                    <a:pt x="5009" y="17026"/>
                    <a:pt x="3432" y="15605"/>
                  </a:cubicBezTo>
                  <a:cubicBezTo>
                    <a:pt x="1853" y="14186"/>
                    <a:pt x="655" y="12444"/>
                    <a:pt x="630" y="10501"/>
                  </a:cubicBezTo>
                  <a:cubicBezTo>
                    <a:pt x="602" y="8099"/>
                    <a:pt x="2258" y="6965"/>
                    <a:pt x="4312" y="6965"/>
                  </a:cubicBezTo>
                  <a:cubicBezTo>
                    <a:pt x="4513" y="6965"/>
                    <a:pt x="4718" y="6976"/>
                    <a:pt x="4925" y="6998"/>
                  </a:cubicBezTo>
                  <a:cubicBezTo>
                    <a:pt x="6910" y="7203"/>
                    <a:pt x="8804" y="8163"/>
                    <a:pt x="10327" y="9660"/>
                  </a:cubicBezTo>
                  <a:cubicBezTo>
                    <a:pt x="10374" y="9707"/>
                    <a:pt x="10428" y="9727"/>
                    <a:pt x="10481" y="9727"/>
                  </a:cubicBezTo>
                  <a:cubicBezTo>
                    <a:pt x="10632" y="9727"/>
                    <a:pt x="10768" y="9560"/>
                    <a:pt x="10684" y="9392"/>
                  </a:cubicBezTo>
                  <a:cubicBezTo>
                    <a:pt x="9421" y="6895"/>
                    <a:pt x="9151" y="4040"/>
                    <a:pt x="10816" y="2050"/>
                  </a:cubicBezTo>
                  <a:cubicBezTo>
                    <a:pt x="11680" y="1016"/>
                    <a:pt x="12826" y="505"/>
                    <a:pt x="13994" y="505"/>
                  </a:cubicBezTo>
                  <a:close/>
                  <a:moveTo>
                    <a:pt x="13918" y="0"/>
                  </a:moveTo>
                  <a:cubicBezTo>
                    <a:pt x="12852" y="0"/>
                    <a:pt x="11794" y="390"/>
                    <a:pt x="10904" y="1214"/>
                  </a:cubicBezTo>
                  <a:cubicBezTo>
                    <a:pt x="9798" y="2241"/>
                    <a:pt x="9258" y="3587"/>
                    <a:pt x="9185" y="5050"/>
                  </a:cubicBezTo>
                  <a:cubicBezTo>
                    <a:pt x="9129" y="6192"/>
                    <a:pt x="9356" y="7406"/>
                    <a:pt x="9810" y="8578"/>
                  </a:cubicBezTo>
                  <a:lnTo>
                    <a:pt x="9810" y="8578"/>
                  </a:lnTo>
                  <a:cubicBezTo>
                    <a:pt x="8146" y="7240"/>
                    <a:pt x="6120" y="6438"/>
                    <a:pt x="4130" y="6438"/>
                  </a:cubicBezTo>
                  <a:cubicBezTo>
                    <a:pt x="4060" y="6438"/>
                    <a:pt x="3991" y="6439"/>
                    <a:pt x="3921" y="6441"/>
                  </a:cubicBezTo>
                  <a:cubicBezTo>
                    <a:pt x="1613" y="6511"/>
                    <a:pt x="1" y="8123"/>
                    <a:pt x="150" y="10667"/>
                  </a:cubicBezTo>
                  <a:cubicBezTo>
                    <a:pt x="229" y="12052"/>
                    <a:pt x="856" y="13301"/>
                    <a:pt x="1727" y="14398"/>
                  </a:cubicBezTo>
                  <a:cubicBezTo>
                    <a:pt x="2605" y="15493"/>
                    <a:pt x="3723" y="16434"/>
                    <a:pt x="4806" y="17210"/>
                  </a:cubicBezTo>
                  <a:cubicBezTo>
                    <a:pt x="6998" y="18789"/>
                    <a:pt x="9400" y="19949"/>
                    <a:pt x="11846" y="20692"/>
                  </a:cubicBezTo>
                  <a:cubicBezTo>
                    <a:pt x="14047" y="21359"/>
                    <a:pt x="16265" y="21671"/>
                    <a:pt x="18440" y="21671"/>
                  </a:cubicBezTo>
                  <a:cubicBezTo>
                    <a:pt x="19200" y="21671"/>
                    <a:pt x="19954" y="21633"/>
                    <a:pt x="20700" y="21559"/>
                  </a:cubicBezTo>
                  <a:cubicBezTo>
                    <a:pt x="20809" y="21550"/>
                    <a:pt x="20877" y="21449"/>
                    <a:pt x="20881" y="21342"/>
                  </a:cubicBezTo>
                  <a:cubicBezTo>
                    <a:pt x="21054" y="18032"/>
                    <a:pt x="21110" y="14715"/>
                    <a:pt x="20765" y="11398"/>
                  </a:cubicBezTo>
                  <a:cubicBezTo>
                    <a:pt x="20602" y="9854"/>
                    <a:pt x="20378" y="8167"/>
                    <a:pt x="19959" y="6548"/>
                  </a:cubicBezTo>
                  <a:cubicBezTo>
                    <a:pt x="19542" y="4937"/>
                    <a:pt x="18932" y="3393"/>
                    <a:pt x="17972" y="2096"/>
                  </a:cubicBezTo>
                  <a:lnTo>
                    <a:pt x="17972" y="2096"/>
                  </a:lnTo>
                  <a:cubicBezTo>
                    <a:pt x="17967" y="2088"/>
                    <a:pt x="17960" y="2079"/>
                    <a:pt x="17954" y="2071"/>
                  </a:cubicBezTo>
                  <a:lnTo>
                    <a:pt x="17954" y="2071"/>
                  </a:lnTo>
                  <a:cubicBezTo>
                    <a:pt x="17954" y="2071"/>
                    <a:pt x="17954" y="2071"/>
                    <a:pt x="17954" y="2071"/>
                  </a:cubicBezTo>
                  <a:cubicBezTo>
                    <a:pt x="17945" y="2060"/>
                    <a:pt x="17937" y="2050"/>
                    <a:pt x="17928" y="2041"/>
                  </a:cubicBezTo>
                  <a:lnTo>
                    <a:pt x="17928" y="2041"/>
                  </a:lnTo>
                  <a:cubicBezTo>
                    <a:pt x="16952" y="883"/>
                    <a:pt x="15735" y="197"/>
                    <a:pt x="14490" y="37"/>
                  </a:cubicBezTo>
                  <a:cubicBezTo>
                    <a:pt x="14300" y="13"/>
                    <a:pt x="14109" y="0"/>
                    <a:pt x="13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 rot="1482643">
              <a:off x="1170083" y="2451251"/>
              <a:ext cx="528210" cy="542102"/>
            </a:xfrm>
            <a:custGeom>
              <a:avLst/>
              <a:gdLst/>
              <a:ahLst/>
              <a:cxnLst/>
              <a:rect l="l" t="t" r="r" b="b"/>
              <a:pathLst>
                <a:path w="18897" h="19394" extrusionOk="0">
                  <a:moveTo>
                    <a:pt x="11789" y="0"/>
                  </a:moveTo>
                  <a:cubicBezTo>
                    <a:pt x="9965" y="0"/>
                    <a:pt x="8454" y="1568"/>
                    <a:pt x="8158" y="3446"/>
                  </a:cubicBezTo>
                  <a:cubicBezTo>
                    <a:pt x="7953" y="4741"/>
                    <a:pt x="8228" y="6118"/>
                    <a:pt x="8782" y="7415"/>
                  </a:cubicBezTo>
                  <a:cubicBezTo>
                    <a:pt x="7391" y="6199"/>
                    <a:pt x="5675" y="5386"/>
                    <a:pt x="3958" y="5202"/>
                  </a:cubicBezTo>
                  <a:cubicBezTo>
                    <a:pt x="3748" y="5181"/>
                    <a:pt x="3536" y="5168"/>
                    <a:pt x="3326" y="5168"/>
                  </a:cubicBezTo>
                  <a:cubicBezTo>
                    <a:pt x="2660" y="5168"/>
                    <a:pt x="2012" y="5293"/>
                    <a:pt x="1487" y="5640"/>
                  </a:cubicBezTo>
                  <a:cubicBezTo>
                    <a:pt x="210" y="6477"/>
                    <a:pt x="0" y="8482"/>
                    <a:pt x="667" y="10152"/>
                  </a:cubicBezTo>
                  <a:cubicBezTo>
                    <a:pt x="1333" y="11820"/>
                    <a:pt x="2677" y="13178"/>
                    <a:pt x="4077" y="14296"/>
                  </a:cubicBezTo>
                  <a:cubicBezTo>
                    <a:pt x="6271" y="16060"/>
                    <a:pt x="8729" y="17394"/>
                    <a:pt x="11256" y="18251"/>
                  </a:cubicBezTo>
                  <a:cubicBezTo>
                    <a:pt x="13484" y="19009"/>
                    <a:pt x="15767" y="19393"/>
                    <a:pt x="17992" y="19393"/>
                  </a:cubicBezTo>
                  <a:cubicBezTo>
                    <a:pt x="18293" y="19393"/>
                    <a:pt x="18593" y="19386"/>
                    <a:pt x="18892" y="19372"/>
                  </a:cubicBezTo>
                  <a:cubicBezTo>
                    <a:pt x="18896" y="14748"/>
                    <a:pt x="18610" y="10099"/>
                    <a:pt x="17189" y="5670"/>
                  </a:cubicBezTo>
                  <a:cubicBezTo>
                    <a:pt x="16775" y="4380"/>
                    <a:pt x="16252" y="3092"/>
                    <a:pt x="15407" y="2020"/>
                  </a:cubicBezTo>
                  <a:cubicBezTo>
                    <a:pt x="14557" y="951"/>
                    <a:pt x="13334" y="110"/>
                    <a:pt x="12039" y="10"/>
                  </a:cubicBezTo>
                  <a:cubicBezTo>
                    <a:pt x="11955" y="3"/>
                    <a:pt x="11871" y="0"/>
                    <a:pt x="1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 rot="1482643">
              <a:off x="1166893" y="2445369"/>
              <a:ext cx="537910" cy="555547"/>
            </a:xfrm>
            <a:custGeom>
              <a:avLst/>
              <a:gdLst/>
              <a:ahLst/>
              <a:cxnLst/>
              <a:rect l="l" t="t" r="r" b="b"/>
              <a:pathLst>
                <a:path w="19244" h="19875" extrusionOk="0">
                  <a:moveTo>
                    <a:pt x="12047" y="493"/>
                  </a:moveTo>
                  <a:cubicBezTo>
                    <a:pt x="12080" y="493"/>
                    <a:pt x="12113" y="493"/>
                    <a:pt x="12147" y="494"/>
                  </a:cubicBezTo>
                  <a:lnTo>
                    <a:pt x="12147" y="494"/>
                  </a:lnTo>
                  <a:cubicBezTo>
                    <a:pt x="14077" y="732"/>
                    <a:pt x="15320" y="2064"/>
                    <a:pt x="16187" y="3738"/>
                  </a:cubicBezTo>
                  <a:cubicBezTo>
                    <a:pt x="17054" y="5419"/>
                    <a:pt x="17543" y="7451"/>
                    <a:pt x="17876" y="9044"/>
                  </a:cubicBezTo>
                  <a:cubicBezTo>
                    <a:pt x="18228" y="10737"/>
                    <a:pt x="18447" y="12452"/>
                    <a:pt x="18579" y="14164"/>
                  </a:cubicBezTo>
                  <a:cubicBezTo>
                    <a:pt x="18637" y="14956"/>
                    <a:pt x="18682" y="15741"/>
                    <a:pt x="18707" y="16530"/>
                  </a:cubicBezTo>
                  <a:cubicBezTo>
                    <a:pt x="18724" y="16983"/>
                    <a:pt x="18735" y="17434"/>
                    <a:pt x="18743" y="17886"/>
                  </a:cubicBezTo>
                  <a:cubicBezTo>
                    <a:pt x="18745" y="18171"/>
                    <a:pt x="18891" y="19028"/>
                    <a:pt x="18754" y="19240"/>
                  </a:cubicBezTo>
                  <a:cubicBezTo>
                    <a:pt x="18648" y="19401"/>
                    <a:pt x="18346" y="19451"/>
                    <a:pt x="17992" y="19451"/>
                  </a:cubicBezTo>
                  <a:cubicBezTo>
                    <a:pt x="17482" y="19451"/>
                    <a:pt x="16865" y="19347"/>
                    <a:pt x="16571" y="19321"/>
                  </a:cubicBezTo>
                  <a:cubicBezTo>
                    <a:pt x="15805" y="19263"/>
                    <a:pt x="15039" y="19158"/>
                    <a:pt x="14270" y="19009"/>
                  </a:cubicBezTo>
                  <a:cubicBezTo>
                    <a:pt x="12705" y="18708"/>
                    <a:pt x="11142" y="18224"/>
                    <a:pt x="9625" y="17558"/>
                  </a:cubicBezTo>
                  <a:cubicBezTo>
                    <a:pt x="8113" y="16899"/>
                    <a:pt x="6334" y="15981"/>
                    <a:pt x="4755" y="14795"/>
                  </a:cubicBezTo>
                  <a:cubicBezTo>
                    <a:pt x="3173" y="13612"/>
                    <a:pt x="1792" y="12163"/>
                    <a:pt x="1074" y="10495"/>
                  </a:cubicBezTo>
                  <a:cubicBezTo>
                    <a:pt x="594" y="9382"/>
                    <a:pt x="536" y="8217"/>
                    <a:pt x="883" y="7313"/>
                  </a:cubicBezTo>
                  <a:cubicBezTo>
                    <a:pt x="1230" y="6409"/>
                    <a:pt x="1983" y="5766"/>
                    <a:pt x="3119" y="5673"/>
                  </a:cubicBezTo>
                  <a:cubicBezTo>
                    <a:pt x="3258" y="5662"/>
                    <a:pt x="3398" y="5657"/>
                    <a:pt x="3537" y="5657"/>
                  </a:cubicBezTo>
                  <a:cubicBezTo>
                    <a:pt x="5371" y="5657"/>
                    <a:pt x="7263" y="6585"/>
                    <a:pt x="8754" y="7844"/>
                  </a:cubicBezTo>
                  <a:cubicBezTo>
                    <a:pt x="8806" y="7888"/>
                    <a:pt x="8861" y="7907"/>
                    <a:pt x="8913" y="7907"/>
                  </a:cubicBezTo>
                  <a:cubicBezTo>
                    <a:pt x="9061" y="7907"/>
                    <a:pt x="9181" y="7751"/>
                    <a:pt x="9111" y="7577"/>
                  </a:cubicBezTo>
                  <a:cubicBezTo>
                    <a:pt x="8461" y="5999"/>
                    <a:pt x="8160" y="4245"/>
                    <a:pt x="8784" y="2771"/>
                  </a:cubicBezTo>
                  <a:cubicBezTo>
                    <a:pt x="9359" y="1413"/>
                    <a:pt x="10565" y="493"/>
                    <a:pt x="12047" y="493"/>
                  </a:cubicBezTo>
                  <a:close/>
                  <a:moveTo>
                    <a:pt x="11965" y="1"/>
                  </a:moveTo>
                  <a:cubicBezTo>
                    <a:pt x="10416" y="1"/>
                    <a:pt x="9119" y="925"/>
                    <a:pt x="8444" y="2300"/>
                  </a:cubicBezTo>
                  <a:cubicBezTo>
                    <a:pt x="7750" y="3705"/>
                    <a:pt x="7871" y="5382"/>
                    <a:pt x="8390" y="6970"/>
                  </a:cubicBezTo>
                  <a:lnTo>
                    <a:pt x="8390" y="6970"/>
                  </a:lnTo>
                  <a:cubicBezTo>
                    <a:pt x="7453" y="6296"/>
                    <a:pt x="6309" y="5691"/>
                    <a:pt x="5155" y="5359"/>
                  </a:cubicBezTo>
                  <a:cubicBezTo>
                    <a:pt x="4572" y="5189"/>
                    <a:pt x="3987" y="5090"/>
                    <a:pt x="3428" y="5090"/>
                  </a:cubicBezTo>
                  <a:cubicBezTo>
                    <a:pt x="2617" y="5090"/>
                    <a:pt x="1859" y="5299"/>
                    <a:pt x="1237" y="5806"/>
                  </a:cubicBezTo>
                  <a:cubicBezTo>
                    <a:pt x="242" y="6617"/>
                    <a:pt x="0" y="7861"/>
                    <a:pt x="228" y="9163"/>
                  </a:cubicBezTo>
                  <a:cubicBezTo>
                    <a:pt x="459" y="10460"/>
                    <a:pt x="1155" y="11811"/>
                    <a:pt x="2020" y="12806"/>
                  </a:cubicBezTo>
                  <a:cubicBezTo>
                    <a:pt x="3096" y="14054"/>
                    <a:pt x="4398" y="15135"/>
                    <a:pt x="5789" y="16048"/>
                  </a:cubicBezTo>
                  <a:cubicBezTo>
                    <a:pt x="7182" y="16957"/>
                    <a:pt x="8661" y="17698"/>
                    <a:pt x="10089" y="18275"/>
                  </a:cubicBezTo>
                  <a:cubicBezTo>
                    <a:pt x="12765" y="19352"/>
                    <a:pt x="15518" y="19874"/>
                    <a:pt x="18212" y="19874"/>
                  </a:cubicBezTo>
                  <a:cubicBezTo>
                    <a:pt x="18496" y="19874"/>
                    <a:pt x="18779" y="19868"/>
                    <a:pt x="19062" y="19857"/>
                  </a:cubicBezTo>
                  <a:cubicBezTo>
                    <a:pt x="19169" y="19852"/>
                    <a:pt x="19243" y="19745"/>
                    <a:pt x="19243" y="19640"/>
                  </a:cubicBezTo>
                  <a:cubicBezTo>
                    <a:pt x="19238" y="15699"/>
                    <a:pt x="19043" y="11720"/>
                    <a:pt x="18086" y="7844"/>
                  </a:cubicBezTo>
                  <a:cubicBezTo>
                    <a:pt x="17697" y="6274"/>
                    <a:pt x="17133" y="4420"/>
                    <a:pt x="16220" y="2911"/>
                  </a:cubicBezTo>
                  <a:cubicBezTo>
                    <a:pt x="15304" y="1401"/>
                    <a:pt x="14035" y="230"/>
                    <a:pt x="12174" y="8"/>
                  </a:cubicBezTo>
                  <a:cubicBezTo>
                    <a:pt x="12163" y="7"/>
                    <a:pt x="12152" y="6"/>
                    <a:pt x="12142" y="6"/>
                  </a:cubicBezTo>
                  <a:lnTo>
                    <a:pt x="12142" y="6"/>
                  </a:lnTo>
                  <a:cubicBezTo>
                    <a:pt x="12133" y="5"/>
                    <a:pt x="12123" y="4"/>
                    <a:pt x="12113" y="4"/>
                  </a:cubicBezTo>
                  <a:cubicBezTo>
                    <a:pt x="12063" y="2"/>
                    <a:pt x="12014" y="1"/>
                    <a:pt x="11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9830533"/>
      </p:ext>
    </p:extLst>
  </p:cSld>
  <p:clrMapOvr>
    <a:masterClrMapping/>
  </p:clrMapOvr>
</p:sld>
</file>

<file path=ppt/theme/theme1.xml><?xml version="1.0" encoding="utf-8"?>
<a:theme xmlns:a="http://schemas.openxmlformats.org/drawingml/2006/main" name="70's are Back Agency by Slidesgo">
  <a:themeElements>
    <a:clrScheme name="Simple Light">
      <a:dk1>
        <a:srgbClr val="FFFFFF"/>
      </a:dk1>
      <a:lt1>
        <a:srgbClr val="FFE2B3"/>
      </a:lt1>
      <a:dk2>
        <a:srgbClr val="232658"/>
      </a:dk2>
      <a:lt2>
        <a:srgbClr val="F7A08A"/>
      </a:lt2>
      <a:accent1>
        <a:srgbClr val="BAC7F3"/>
      </a:accent1>
      <a:accent2>
        <a:srgbClr val="EFCCF1"/>
      </a:accent2>
      <a:accent3>
        <a:srgbClr val="F5A1BA"/>
      </a:accent3>
      <a:accent4>
        <a:srgbClr val="F3CA82"/>
      </a:accent4>
      <a:accent5>
        <a:srgbClr val="A6F5CF"/>
      </a:accent5>
      <a:accent6>
        <a:srgbClr val="FFFFFF"/>
      </a:accent6>
      <a:hlink>
        <a:srgbClr val="2326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699</Words>
  <Application>Microsoft Office PowerPoint</Application>
  <PresentationFormat>Presentación en pantalla (16:9)</PresentationFormat>
  <Paragraphs>108</Paragraphs>
  <Slides>40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52" baseType="lpstr">
      <vt:lpstr>Calibri</vt:lpstr>
      <vt:lpstr>Poppins</vt:lpstr>
      <vt:lpstr>Courier New</vt:lpstr>
      <vt:lpstr>Times New Roman</vt:lpstr>
      <vt:lpstr>Roboto Condensed Light</vt:lpstr>
      <vt:lpstr>Arial</vt:lpstr>
      <vt:lpstr>Symbol</vt:lpstr>
      <vt:lpstr>Segoe UI</vt:lpstr>
      <vt:lpstr>Spicy Rice</vt:lpstr>
      <vt:lpstr>Proxima Nova</vt:lpstr>
      <vt:lpstr>70's are Back Agency by Slidesgo</vt:lpstr>
      <vt:lpstr>Slidesgo Final Pages</vt:lpstr>
      <vt:lpstr>GitHub</vt:lpstr>
      <vt:lpstr>Crear cuenta</vt:lpstr>
      <vt:lpstr>Buscar en el navegador “github”</vt:lpstr>
      <vt:lpstr>Damos clic en “Sign up”.</vt:lpstr>
      <vt:lpstr>Introduce la infromación que se te pide</vt:lpstr>
      <vt:lpstr>Verifica tu cuenta.</vt:lpstr>
      <vt:lpstr>Te llegara un codigo para verificar al correo.</vt:lpstr>
      <vt:lpstr>Selecciona cual de las opciones eres.</vt:lpstr>
      <vt:lpstr>Selecciona las caracteristicas que te interesan.</vt:lpstr>
      <vt:lpstr>Al finalizar clic en “continuar”.</vt:lpstr>
      <vt:lpstr>Selecciona que paquete quieres.</vt:lpstr>
      <vt:lpstr>CONTENTS OF THIS TEMPLATE</vt:lpstr>
      <vt:lpstr>¡Ya tienes una cuenta!</vt:lpstr>
      <vt:lpstr>Ahora crearemos un proyecto</vt:lpstr>
      <vt:lpstr>Asignamos los datos que nos solicita</vt:lpstr>
      <vt:lpstr>Crea un archivo</vt:lpstr>
      <vt:lpstr>Se comienza a crear código</vt:lpstr>
      <vt:lpstr>Se almacena de esta manera los archivos</vt:lpstr>
      <vt:lpstr>Proyecto empresarial -RedProBlockchain</vt:lpstr>
      <vt:lpstr>Proyecto empresarial -RedProBlockchain</vt:lpstr>
      <vt:lpstr>Herramientas recomendadas</vt:lpstr>
      <vt:lpstr>Links de instalación</vt:lpstr>
      <vt:lpstr>Ir al link de “git” dar clic en descargar para Windows.</vt:lpstr>
      <vt:lpstr>Dar clic en la descarga y en seguida “next”</vt:lpstr>
      <vt:lpstr>Presentación de PowerPoint</vt:lpstr>
      <vt:lpstr>Presentación de PowerPoint</vt:lpstr>
      <vt:lpstr>Presentación de PowerPoint</vt:lpstr>
      <vt:lpstr>Presentación de PowerPoint</vt:lpstr>
      <vt:lpstr>Comandos  básicos de GIT</vt:lpstr>
      <vt:lpstr>Abrimos el CMD</vt:lpstr>
      <vt:lpstr>Ejemplo de los comandos  1:</vt:lpstr>
      <vt:lpstr>Ejemplo de los comandos  2:</vt:lpstr>
      <vt:lpstr>Presentación de PowerPoint</vt:lpstr>
      <vt:lpstr>Ejemplo de los comandos 3:</vt:lpstr>
      <vt:lpstr>Ejemplo de los comandos 4:</vt:lpstr>
      <vt:lpstr>Presentación de PowerPoint</vt:lpstr>
      <vt:lpstr>DESKTOP MOCKUP</vt:lpstr>
      <vt:lpstr>Comandos basicos de GITHUB</vt:lpstr>
      <vt:lpstr>WHAT DO WE DO?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Sofia</dc:creator>
  <cp:lastModifiedBy>Diego Emmanuel Martinez Carrillo</cp:lastModifiedBy>
  <cp:revision>4</cp:revision>
  <dcterms:modified xsi:type="dcterms:W3CDTF">2022-05-15T19:20:05Z</dcterms:modified>
</cp:coreProperties>
</file>